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57" r:id="rId3"/>
    <p:sldId id="262" r:id="rId4"/>
    <p:sldId id="258" r:id="rId5"/>
    <p:sldId id="263" r:id="rId6"/>
    <p:sldId id="260" r:id="rId7"/>
    <p:sldId id="264" r:id="rId8"/>
    <p:sldId id="261" r:id="rId9"/>
    <p:sldId id="265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E3EFF-D93C-4D51-8135-B83621666158}" type="datetimeFigureOut">
              <a:rPr lang="pl-PL" smtClean="0"/>
              <a:t>2021-02-02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61226-354E-4B20-AC4E-34A559F71BE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4EEE-0B70-415F-B629-48B8CC66A836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CE3041-7FDC-4E38-9EB2-C6715995E2A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4EEE-0B70-415F-B629-48B8CC66A836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3041-7FDC-4E38-9EB2-C6715995E2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7CE3041-7FDC-4E38-9EB2-C6715995E2A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4EEE-0B70-415F-B629-48B8CC66A836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4EEE-0B70-415F-B629-48B8CC66A836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7CE3041-7FDC-4E38-9EB2-C6715995E2A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4EEE-0B70-415F-B629-48B8CC66A836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CE3041-7FDC-4E38-9EB2-C6715995E2A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7D34EEE-0B70-415F-B629-48B8CC66A836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3041-7FDC-4E38-9EB2-C6715995E2A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4EEE-0B70-415F-B629-48B8CC66A836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7CE3041-7FDC-4E38-9EB2-C6715995E2A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4EEE-0B70-415F-B629-48B8CC66A836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7CE3041-7FDC-4E38-9EB2-C6715995E2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4EEE-0B70-415F-B629-48B8CC66A836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CE3041-7FDC-4E38-9EB2-C6715995E2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CE3041-7FDC-4E38-9EB2-C6715995E2A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4EEE-0B70-415F-B629-48B8CC66A836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oliniow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7CE3041-7FDC-4E38-9EB2-C6715995E2A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7D34EEE-0B70-415F-B629-48B8CC66A836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7D34EEE-0B70-415F-B629-48B8CC66A836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CE3041-7FDC-4E38-9EB2-C6715995E2A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Wycieczka trzydniowa</a:t>
            </a:r>
            <a:br>
              <a:rPr lang="pl-PL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Kraków, Wadowice, Wieliczka</a:t>
            </a:r>
            <a:endParaRPr lang="pl-PL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245" y="2708920"/>
            <a:ext cx="4763511" cy="358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96668366"/>
      </p:ext>
    </p:extLst>
  </p:cSld>
  <p:clrMapOvr>
    <a:masterClrMapping/>
  </p:clrMapOvr>
  <p:transition spd="slow" advTm="11393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34400" cy="93610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PLAN WYCIECZKI * Dzień pierwszy: *Dzień drugi: *Dzień trzeci: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/>
              <a:t>Kraków ~ Zwiedzanie miasta z przewodnikiem: </a:t>
            </a:r>
            <a:r>
              <a:rPr lang="pl-PL" sz="2400" b="1" dirty="0" smtClean="0"/>
              <a:t>Wawel - Katedra </a:t>
            </a:r>
            <a:r>
              <a:rPr lang="pl-PL" sz="2400" b="1" dirty="0"/>
              <a:t>i komnaty królewskie, Dzwon Zygmunta, Sukiennice, Rynek Starego Miasta, Kościół Mariacki z ołtarzem Wita </a:t>
            </a:r>
            <a:r>
              <a:rPr lang="pl-PL" sz="2400" b="1" dirty="0" smtClean="0"/>
              <a:t>Stwosza oraz </a:t>
            </a:r>
            <a:r>
              <a:rPr lang="pl-PL" sz="2400" b="1" dirty="0" err="1" smtClean="0"/>
              <a:t>biadokolacja</a:t>
            </a:r>
            <a:r>
              <a:rPr lang="pl-PL" sz="2400" b="1" dirty="0" smtClean="0"/>
              <a:t> </a:t>
            </a:r>
            <a:r>
              <a:rPr lang="pl-PL" sz="2400" b="1" dirty="0"/>
              <a:t>i </a:t>
            </a:r>
            <a:r>
              <a:rPr lang="pl-PL" sz="2400" b="1" dirty="0" smtClean="0"/>
              <a:t>nocleg.</a:t>
            </a:r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29000"/>
            <a:ext cx="3960440" cy="286625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3068960"/>
            <a:ext cx="2161291" cy="32184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9543825"/>
      </p:ext>
    </p:extLst>
  </p:cSld>
  <p:clrMapOvr>
    <a:masterClrMapping/>
  </p:clrMapOvr>
  <p:transition spd="slow" advTm="11962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332655"/>
            <a:ext cx="8568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/>
              <a:t>Kraków, najpiękniejsze miasto Polski, dawna stolica, to miasto zabytków. Siedziba królów polskich - Wawel to jedna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z </a:t>
            </a:r>
            <a:r>
              <a:rPr lang="pl-PL" sz="2000" b="1" dirty="0"/>
              <a:t>największych atrakcji miasta jak również Kościół </a:t>
            </a:r>
            <a:r>
              <a:rPr lang="pl-PL" sz="2000" b="1" dirty="0" smtClean="0"/>
              <a:t>Mariacki</a:t>
            </a:r>
            <a:br>
              <a:rPr lang="pl-PL" sz="2000" b="1" dirty="0" smtClean="0"/>
            </a:br>
            <a:r>
              <a:rPr lang="pl-PL" sz="2000" b="1" dirty="0" smtClean="0"/>
              <a:t>z </a:t>
            </a:r>
            <a:r>
              <a:rPr lang="pl-PL" sz="2000" b="1" dirty="0"/>
              <a:t>ołtarzem Wita Stwosza, największy europejski rynek, najstarsza polska uczelnia - Uniwersytet Jagielloński, słynne Kopce. Kraków to około 6 tysięcy budowli, 2,5 ml dzieł sztuki, dzięki którym miasto umieszczone jest na liście 12 obiektów światowego Dziedzictwa Kultury </a:t>
            </a:r>
            <a:r>
              <a:rPr lang="pl-PL" sz="2000" b="1" dirty="0" smtClean="0"/>
              <a:t>UNESCO. Najważniejsze zabytki: - </a:t>
            </a:r>
            <a:r>
              <a:rPr lang="pl-PL" sz="2000" b="1" dirty="0"/>
              <a:t>Zamek królewski na </a:t>
            </a:r>
            <a:r>
              <a:rPr lang="pl-PL" sz="2000" b="1" dirty="0" smtClean="0"/>
              <a:t>Wawelu - </a:t>
            </a:r>
            <a:r>
              <a:rPr lang="pl-PL" sz="2000" b="1" dirty="0"/>
              <a:t>Kościół </a:t>
            </a:r>
            <a:r>
              <a:rPr lang="pl-PL" sz="2000" b="1" dirty="0" smtClean="0"/>
              <a:t>Mariacki - Sukiennice - </a:t>
            </a:r>
            <a:r>
              <a:rPr lang="pl-PL" sz="2000" b="1" dirty="0"/>
              <a:t>Rynek Starego </a:t>
            </a:r>
            <a:r>
              <a:rPr lang="pl-PL" sz="2000" b="1" dirty="0" smtClean="0"/>
              <a:t>Miasta.</a:t>
            </a:r>
            <a:endParaRPr lang="pl-PL" sz="2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3501008"/>
            <a:ext cx="4968552" cy="2794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42618095"/>
      </p:ext>
    </p:extLst>
  </p:cSld>
  <p:clrMapOvr>
    <a:masterClrMapping/>
  </p:clrMapOvr>
  <p:transition spd="slow" advTm="1452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*Dzień </a:t>
            </a:r>
            <a:r>
              <a:rPr lang="pl-PL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drugi:Wieliczka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(Śniadanie) ~ Zwiedzanie </a:t>
            </a:r>
            <a:r>
              <a:rPr lang="pl-P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przewodnikiem Kopalni Soli. Przejazd do Krakowa. Obiadokolacja i nocleg.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6" y="1484784"/>
            <a:ext cx="5112568" cy="2415266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33056"/>
            <a:ext cx="2425665" cy="242566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05064"/>
            <a:ext cx="4176464" cy="22118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0477786"/>
      </p:ext>
    </p:extLst>
  </p:cSld>
  <p:clrMapOvr>
    <a:masterClrMapping/>
  </p:clrMapOvr>
  <p:transition spd="slow" advTm="1092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Wieliczka</a:t>
            </a:r>
            <a:endParaRPr lang="pl-PL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5" r="4195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pl-PL" dirty="0"/>
              <a:t>Miasto powiatowe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województwie </a:t>
            </a:r>
            <a:r>
              <a:rPr lang="pl-PL" dirty="0" smtClean="0"/>
              <a:t>małopolskim,</a:t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powiecie </a:t>
            </a:r>
            <a:r>
              <a:rPr lang="pl-PL" dirty="0" smtClean="0"/>
              <a:t>wielickim</a:t>
            </a:r>
            <a:r>
              <a:rPr lang="pl-PL" dirty="0"/>
              <a:t>, siedziba władz gminy miejsko-wiejskiej Wieliczka oraz władz powiatu. </a:t>
            </a:r>
            <a:r>
              <a:rPr lang="pl-PL" dirty="0" smtClean="0"/>
              <a:t>Wcześniej </a:t>
            </a:r>
            <a:r>
              <a:rPr lang="pl-PL" dirty="0"/>
              <a:t>miasto administracyjnie należało do województwa krakowskiego. Miasto to znane jest z unikatowej w skali światowej kopalni soli, którą odwiedza ponad 1 mln turystów rocznie.</a:t>
            </a:r>
          </a:p>
        </p:txBody>
      </p:sp>
    </p:spTree>
    <p:extLst>
      <p:ext uri="{BB962C8B-B14F-4D97-AF65-F5344CB8AC3E}">
        <p14:creationId xmlns="" xmlns:p14="http://schemas.microsoft.com/office/powerpoint/2010/main" val="1489950905"/>
      </p:ext>
    </p:extLst>
  </p:cSld>
  <p:clrMapOvr>
    <a:masterClrMapping/>
  </p:clrMapOvr>
  <p:transition spd="slow" advTm="11075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301752" y="228600"/>
            <a:ext cx="8534400" cy="262433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*Dzień trzeci: Wadowice (Śniadanie) ~ Rodzinne miasto papieża Jana Pawła II , spacer po mieście i okazja aby spróbować słynnych papieskich kremówek. Obiad </a:t>
            </a:r>
            <a:br>
              <a:rPr lang="pl-P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 drodze powrotnej. Śniadanie – godz. 8.00. Obiadokolacja – godz. 18.00.</a:t>
            </a:r>
          </a:p>
          <a:p>
            <a:endParaRPr lang="pl-PL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58178"/>
            <a:ext cx="4337298" cy="271874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161308"/>
            <a:ext cx="3528392" cy="26061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9471636"/>
      </p:ext>
    </p:extLst>
  </p:cSld>
  <p:clrMapOvr>
    <a:masterClrMapping/>
  </p:clrMapOvr>
  <p:transition spd="slow" advTm="11347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5400" dirty="0" smtClean="0">
                <a:solidFill>
                  <a:schemeClr val="bg2">
                    <a:lumMod val="10000"/>
                  </a:schemeClr>
                </a:solidFill>
              </a:rPr>
              <a:t>Wadowice</a:t>
            </a:r>
            <a:endParaRPr lang="pl-PL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pl-PL" dirty="0"/>
              <a:t>Wadowice Miasto położone na Pogórzu Śląskim nad rzeką </a:t>
            </a:r>
            <a:r>
              <a:rPr lang="pl-PL" dirty="0" err="1"/>
              <a:t>Skiwą</a:t>
            </a:r>
            <a:r>
              <a:rPr lang="pl-PL" dirty="0"/>
              <a:t>. Liczba ludności (2006). Stolica powiatu wadowickiego, leżąca wzdłuż trasy międzynarodowej biegnącej z Krakowa (oddalony o 50 km) przez Cieszyn do Brna. Miasto jako stolica powiatu dynamicznie się rozwija.</a:t>
            </a:r>
          </a:p>
        </p:txBody>
      </p:sp>
    </p:spTree>
    <p:extLst>
      <p:ext uri="{BB962C8B-B14F-4D97-AF65-F5344CB8AC3E}">
        <p14:creationId xmlns="" xmlns:p14="http://schemas.microsoft.com/office/powerpoint/2010/main" val="4054184003"/>
      </p:ext>
    </p:extLst>
  </p:cSld>
  <p:clrMapOvr>
    <a:masterClrMapping/>
  </p:clrMapOvr>
  <p:transition spd="slow" advTm="14477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Koszt wycieczki</a:t>
            </a:r>
            <a:endParaRPr lang="pl-PL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475656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51520" y="1484784"/>
            <a:ext cx="8496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l-PL" b="1" dirty="0"/>
              <a:t>CENA WYCIECZKI 2020 ROK</a:t>
            </a:r>
            <a:endParaRPr lang="pl-PL" dirty="0"/>
          </a:p>
          <a:p>
            <a:pPr fontAlgn="base"/>
            <a:r>
              <a:rPr lang="pl-PL" b="1" dirty="0"/>
              <a:t>liczba osób</a:t>
            </a:r>
            <a:endParaRPr lang="pl-PL" dirty="0"/>
          </a:p>
          <a:p>
            <a:pPr fontAlgn="base"/>
            <a:r>
              <a:rPr lang="pl-PL" b="1" dirty="0"/>
              <a:t>cena</a:t>
            </a:r>
            <a:endParaRPr lang="pl-PL" dirty="0"/>
          </a:p>
          <a:p>
            <a:pPr fontAlgn="base"/>
            <a:r>
              <a:rPr lang="pl-PL" dirty="0"/>
              <a:t>45-49 </a:t>
            </a:r>
            <a:r>
              <a:rPr lang="pl-PL" dirty="0" smtClean="0"/>
              <a:t>os.-</a:t>
            </a:r>
            <a:r>
              <a:rPr lang="pl-PL" b="1" dirty="0" smtClean="0"/>
              <a:t>310</a:t>
            </a:r>
            <a:r>
              <a:rPr lang="pl-PL" dirty="0"/>
              <a:t> zł/os.</a:t>
            </a:r>
          </a:p>
          <a:p>
            <a:pPr fontAlgn="base"/>
            <a:r>
              <a:rPr lang="pl-PL" dirty="0"/>
              <a:t>38-44 </a:t>
            </a:r>
            <a:r>
              <a:rPr lang="pl-PL" dirty="0" smtClean="0"/>
              <a:t>os.-</a:t>
            </a:r>
            <a:r>
              <a:rPr lang="pl-PL" b="1" dirty="0" smtClean="0"/>
              <a:t>335</a:t>
            </a:r>
            <a:r>
              <a:rPr lang="pl-PL" dirty="0"/>
              <a:t> zł/os.</a:t>
            </a:r>
          </a:p>
          <a:p>
            <a:pPr fontAlgn="base"/>
            <a:r>
              <a:rPr lang="pl-PL" dirty="0"/>
              <a:t>30-37 </a:t>
            </a:r>
            <a:r>
              <a:rPr lang="pl-PL" dirty="0" smtClean="0"/>
              <a:t>os.-</a:t>
            </a:r>
            <a:r>
              <a:rPr lang="pl-PL" b="1" dirty="0" smtClean="0"/>
              <a:t>365</a:t>
            </a:r>
            <a:r>
              <a:rPr lang="pl-PL" b="1" dirty="0"/>
              <a:t> </a:t>
            </a:r>
            <a:r>
              <a:rPr lang="pl-PL" dirty="0"/>
              <a:t>zł/os.</a:t>
            </a:r>
          </a:p>
          <a:p>
            <a:pPr fontAlgn="base"/>
            <a:r>
              <a:rPr lang="pl-PL" dirty="0"/>
              <a:t>25-29 </a:t>
            </a:r>
            <a:r>
              <a:rPr lang="pl-PL" dirty="0" smtClean="0"/>
              <a:t>os.-</a:t>
            </a:r>
            <a:r>
              <a:rPr lang="pl-PL" b="1" dirty="0" smtClean="0"/>
              <a:t>400</a:t>
            </a:r>
            <a:r>
              <a:rPr lang="pl-PL" dirty="0"/>
              <a:t> zł/os.</a:t>
            </a:r>
          </a:p>
          <a:p>
            <a:pPr fontAlgn="base"/>
            <a:r>
              <a:rPr lang="pl-PL" dirty="0"/>
              <a:t>20-24 </a:t>
            </a:r>
            <a:r>
              <a:rPr lang="pl-PL" dirty="0" smtClean="0"/>
              <a:t>os.-</a:t>
            </a:r>
            <a:r>
              <a:rPr lang="pl-PL" b="1" dirty="0" smtClean="0"/>
              <a:t>450</a:t>
            </a:r>
            <a:r>
              <a:rPr lang="pl-PL" dirty="0"/>
              <a:t> </a:t>
            </a:r>
            <a:r>
              <a:rPr lang="pl-PL" dirty="0" smtClean="0"/>
              <a:t>zł/os</a:t>
            </a:r>
          </a:p>
          <a:p>
            <a:pPr fontAlgn="base"/>
            <a:r>
              <a:rPr lang="pl-PL" b="1" dirty="0"/>
              <a:t>Cena </a:t>
            </a:r>
            <a:r>
              <a:rPr lang="pl-PL" b="1" dirty="0" smtClean="0"/>
              <a:t>zawiera:</a:t>
            </a:r>
            <a:endParaRPr lang="pl-PL" b="1" dirty="0"/>
          </a:p>
          <a:p>
            <a:pPr fontAlgn="base">
              <a:buFont typeface="Wingdings" pitchFamily="2" charset="2"/>
              <a:buChar char="ü"/>
            </a:pPr>
            <a:r>
              <a:rPr lang="pl-PL" dirty="0" smtClean="0"/>
              <a:t> zakwaterowanie</a:t>
            </a:r>
            <a:r>
              <a:rPr lang="pl-PL" dirty="0"/>
              <a:t>: 2 x nocleg,</a:t>
            </a:r>
          </a:p>
          <a:p>
            <a:pPr fontAlgn="base">
              <a:buFont typeface="Wingdings" pitchFamily="2" charset="2"/>
              <a:buChar char="ü"/>
            </a:pPr>
            <a:r>
              <a:rPr lang="pl-PL" dirty="0" smtClean="0"/>
              <a:t> wyżywienie</a:t>
            </a:r>
            <a:r>
              <a:rPr lang="pl-PL" dirty="0"/>
              <a:t>: 2 x obiadokolacja, 2 x śniadanie, 1 x prowiant,</a:t>
            </a:r>
          </a:p>
          <a:p>
            <a:pPr fontAlgn="base">
              <a:buFont typeface="Wingdings" pitchFamily="2" charset="2"/>
              <a:buChar char="ü"/>
            </a:pPr>
            <a:r>
              <a:rPr lang="pl-PL" dirty="0" smtClean="0"/>
              <a:t> opiekę </a:t>
            </a:r>
            <a:r>
              <a:rPr lang="pl-PL" dirty="0"/>
              <a:t>doświadczonego pilota wycieczki oraz przewodnika w Krakowie,</a:t>
            </a:r>
          </a:p>
          <a:p>
            <a:pPr fontAlgn="base">
              <a:buFont typeface="Wingdings" pitchFamily="2" charset="2"/>
              <a:buChar char="ü"/>
            </a:pPr>
            <a:r>
              <a:rPr lang="pl-PL" dirty="0"/>
              <a:t> </a:t>
            </a:r>
            <a:r>
              <a:rPr lang="pl-PL" dirty="0" smtClean="0"/>
              <a:t>bilety </a:t>
            </a:r>
            <a:r>
              <a:rPr lang="pl-PL" dirty="0"/>
              <a:t>do atrakcji wymienionych w programie: Katedra na Wawelu, Dzwon Zygmunta oraz Groby Królewskie, Mury Obronne, Dom Rodzinny Ojca Świętego, Kopalnia Soli w Wieliczce,</a:t>
            </a:r>
          </a:p>
          <a:p>
            <a:pPr fontAlgn="base">
              <a:buFont typeface="Wingdings" pitchFamily="2" charset="2"/>
              <a:buChar char="ü"/>
            </a:pPr>
            <a:r>
              <a:rPr lang="pl-PL" dirty="0"/>
              <a:t>p</a:t>
            </a:r>
            <a:r>
              <a:rPr lang="pl-PL" dirty="0" smtClean="0"/>
              <a:t>obyt </a:t>
            </a:r>
            <a:r>
              <a:rPr lang="pl-PL" dirty="0"/>
              <a:t>kadry pedagogicznej (1/15 os.) –</a:t>
            </a:r>
            <a:r>
              <a:rPr lang="pl-PL" i="1" dirty="0"/>
              <a:t> GRATIS!</a:t>
            </a:r>
            <a:endParaRPr lang="pl-PL" dirty="0"/>
          </a:p>
          <a:p>
            <a:pPr fontAlgn="base"/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511834389"/>
      </p:ext>
    </p:extLst>
  </p:cSld>
  <p:clrMapOvr>
    <a:masterClrMapping/>
  </p:clrMapOvr>
  <p:transition spd="slow" advTm="1487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534400" cy="3168352"/>
          </a:xfrm>
        </p:spPr>
        <p:txBody>
          <a:bodyPr/>
          <a:lstStyle/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Wycieczka trzydniowa</a:t>
            </a:r>
            <a:br>
              <a:rPr lang="pl-PL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Kraków, Wadowice,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Wieliczka</a:t>
            </a:r>
            <a:br>
              <a:rPr lang="pl-PL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l-PL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Piotr Ć.</a:t>
            </a:r>
            <a:br>
              <a:rPr lang="pl-PL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dirty="0" err="1" smtClean="0">
                <a:solidFill>
                  <a:schemeClr val="tx2">
                    <a:lumMod val="50000"/>
                  </a:schemeClr>
                </a:solidFill>
              </a:rPr>
              <a:t>KlASA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 II A</a:t>
            </a:r>
            <a:endParaRPr lang="pl-P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74</TotalTime>
  <Words>170</Words>
  <Application>Microsoft Office PowerPoint</Application>
  <PresentationFormat>Pokaz na ekranie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Miejski</vt:lpstr>
      <vt:lpstr>Wycieczka trzydniowa Kraków, Wadowice, Wieliczka</vt:lpstr>
      <vt:lpstr>PLAN WYCIECZKI * Dzień pierwszy: *Dzień drugi: *Dzień trzeci:</vt:lpstr>
      <vt:lpstr>Slajd 3</vt:lpstr>
      <vt:lpstr>*Dzień drugi:Wieliczka (Śniadanie) ~ Zwiedzanie  z przewodnikiem Kopalni Soli. Przejazd do Krakowa. Obiadokolacja i nocleg.</vt:lpstr>
      <vt:lpstr>Wieliczka</vt:lpstr>
      <vt:lpstr>Slajd 6</vt:lpstr>
      <vt:lpstr>Wadowice</vt:lpstr>
      <vt:lpstr>Koszt wycieczki</vt:lpstr>
      <vt:lpstr>Wycieczka trzydniowa Kraków, Wadowice, Wieliczka  Piotr Ć. KlASA II 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Wycieczka trzydniowa Kraków, Wadowice, Wieliczka</dc:title>
  <dc:creator>Komputer</dc:creator>
  <cp:lastModifiedBy>Lenovo</cp:lastModifiedBy>
  <cp:revision>8</cp:revision>
  <dcterms:created xsi:type="dcterms:W3CDTF">2020-05-27T14:12:34Z</dcterms:created>
  <dcterms:modified xsi:type="dcterms:W3CDTF">2021-02-02T20:06:56Z</dcterms:modified>
</cp:coreProperties>
</file>