
<file path=[Content_Types].xml><?xml version="1.0" encoding="utf-8"?>
<Types xmlns="http://schemas.openxmlformats.org/package/2006/content-types">
  <Override PartName="/ppt/slideMasters/slideMaster3.xml" ContentType="application/vnd.openxmlformats-officedocument.presentationml.slideMaster+xml"/>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28.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Override PartName="/ppt/slideLayouts/slideLayout26.xml" ContentType="application/vnd.openxmlformats-officedocument.presentationml.slideLayout+xml"/>
  <Override PartName="/ppt/slideLayouts/slideLayout35.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slideLayouts/slideLayout24.xml" ContentType="application/vnd.openxmlformats-officedocument.presentationml.slideLayout+xml"/>
  <Override PartName="/ppt/slideLayouts/slideLayout33.xml" ContentType="application/vnd.openxmlformats-officedocument.presentationml.slideLayout+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ppt/slideLayouts/slideLayout3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slideLayouts/slideLayout29.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Layouts/slideLayout27.xml" ContentType="application/vnd.openxmlformats-officedocument.presentationml.slideLayout+xml"/>
  <Override PartName="/ppt/slideLayouts/slideLayout36.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Override PartName="/ppt/slideLayouts/slideLayout25.xml" ContentType="application/vnd.openxmlformats-officedocument.presentationml.slideLayout+xml"/>
  <Override PartName="/ppt/slideLayouts/slideLayout34.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ppt/slideLayouts/slideLayout32.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slideLayouts/slideLayout30.xml" ContentType="application/vnd.openxmlformats-officedocument.presentationml.slideLayout+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1" r:id="rId2"/>
    <p:sldMasterId id="2147483674" r:id="rId3"/>
  </p:sldMasterIdLst>
  <p:sldIdLst>
    <p:sldId id="256" r:id="rId4"/>
    <p:sldId id="257" r:id="rId5"/>
    <p:sldId id="264" r:id="rId6"/>
    <p:sldId id="265" r:id="rId7"/>
    <p:sldId id="266" r:id="rId8"/>
    <p:sldId id="267" r:id="rId9"/>
    <p:sldId id="268" r:id="rId10"/>
    <p:sldId id="269" r:id="rId11"/>
    <p:sldId id="270" r:id="rId12"/>
    <p:sldId id="272" r:id="rId13"/>
    <p:sldId id="273" r:id="rId14"/>
    <p:sldId id="271" r:id="rId15"/>
    <p:sldId id="274" r:id="rId16"/>
    <p:sldId id="275" r:id="rId17"/>
    <p:sldId id="276" r:id="rId18"/>
    <p:sldId id="277" r:id="rId19"/>
    <p:sldId id="262" r:id="rId20"/>
    <p:sldId id="278" r:id="rId21"/>
    <p:sldId id="258" r:id="rId22"/>
    <p:sldId id="263" r:id="rId23"/>
    <p:sldId id="279" r:id="rId24"/>
  </p:sldIdLst>
  <p:sldSz cx="10080625" cy="7559675"/>
  <p:notesSz cx="7559675" cy="10691813"/>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2" d="100"/>
          <a:sy n="62" d="100"/>
        </p:scale>
        <p:origin x="-1416" y="-78"/>
      </p:cViewPr>
      <p:guideLst>
        <p:guide orient="horz" pos="2381"/>
        <p:guide pos="3175"/>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viewProps" Target="viewProps.xml"/><Relationship Id="rId3" Type="http://schemas.openxmlformats.org/officeDocument/2006/relationships/slideMaster" Target="slideMasters/slideMaster3.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tableStyles" Target="tableStyles.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26" name="PlaceHolder 1"/>
          <p:cNvSpPr>
            <a:spLocks noGrp="1"/>
          </p:cNvSpPr>
          <p:nvPr>
            <p:ph type="title"/>
          </p:nvPr>
        </p:nvSpPr>
        <p:spPr>
          <a:xfrm>
            <a:off x="504000" y="301320"/>
            <a:ext cx="9071640" cy="1262160"/>
          </a:xfrm>
          <a:prstGeom prst="rect">
            <a:avLst/>
          </a:prstGeom>
        </p:spPr>
        <p:txBody>
          <a:bodyPr lIns="0" tIns="0" rIns="0" bIns="0" anchor="ctr">
            <a:noAutofit/>
          </a:bodyPr>
          <a:lstStyle/>
          <a:p>
            <a:pPr algn="ctr"/>
            <a:endParaRPr lang="pl-PL" sz="4400" b="0" strike="noStrike" spc="-1">
              <a:latin typeface="Arial"/>
            </a:endParaRPr>
          </a:p>
        </p:txBody>
      </p:sp>
      <p:sp>
        <p:nvSpPr>
          <p:cNvPr id="27" name="PlaceHolder 2"/>
          <p:cNvSpPr>
            <a:spLocks noGrp="1"/>
          </p:cNvSpPr>
          <p:nvPr>
            <p:ph type="body"/>
          </p:nvPr>
        </p:nvSpPr>
        <p:spPr>
          <a:xfrm>
            <a:off x="504000" y="1769040"/>
            <a:ext cx="9071640" cy="2091240"/>
          </a:xfrm>
          <a:prstGeom prst="rect">
            <a:avLst/>
          </a:prstGeom>
        </p:spPr>
        <p:txBody>
          <a:bodyPr lIns="0" tIns="0" rIns="0" bIns="0">
            <a:normAutofit/>
          </a:bodyPr>
          <a:lstStyle/>
          <a:p>
            <a:endParaRPr lang="pl-PL" sz="3200" b="0" strike="noStrike" spc="-1">
              <a:latin typeface="Arial"/>
            </a:endParaRPr>
          </a:p>
        </p:txBody>
      </p:sp>
      <p:sp>
        <p:nvSpPr>
          <p:cNvPr id="28" name="PlaceHolder 3"/>
          <p:cNvSpPr>
            <a:spLocks noGrp="1"/>
          </p:cNvSpPr>
          <p:nvPr>
            <p:ph type="body"/>
          </p:nvPr>
        </p:nvSpPr>
        <p:spPr>
          <a:xfrm>
            <a:off x="504000" y="4059360"/>
            <a:ext cx="9071640" cy="2091240"/>
          </a:xfrm>
          <a:prstGeom prst="rect">
            <a:avLst/>
          </a:prstGeom>
        </p:spPr>
        <p:txBody>
          <a:bodyPr lIns="0" tIns="0" rIns="0" bIns="0">
            <a:normAutofit/>
          </a:bodyPr>
          <a:lstStyle/>
          <a:p>
            <a:endParaRPr lang="pl-PL" sz="3200" b="0" strike="noStrike" spc="-1">
              <a:latin typeface="Aria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29" name="PlaceHolder 1"/>
          <p:cNvSpPr>
            <a:spLocks noGrp="1"/>
          </p:cNvSpPr>
          <p:nvPr>
            <p:ph type="title"/>
          </p:nvPr>
        </p:nvSpPr>
        <p:spPr>
          <a:xfrm>
            <a:off x="504000" y="301320"/>
            <a:ext cx="9071640" cy="1262160"/>
          </a:xfrm>
          <a:prstGeom prst="rect">
            <a:avLst/>
          </a:prstGeom>
        </p:spPr>
        <p:txBody>
          <a:bodyPr lIns="0" tIns="0" rIns="0" bIns="0" anchor="ctr">
            <a:noAutofit/>
          </a:bodyPr>
          <a:lstStyle/>
          <a:p>
            <a:pPr algn="ctr"/>
            <a:endParaRPr lang="pl-PL" sz="4400" b="0" strike="noStrike" spc="-1">
              <a:latin typeface="Arial"/>
            </a:endParaRPr>
          </a:p>
        </p:txBody>
      </p:sp>
      <p:sp>
        <p:nvSpPr>
          <p:cNvPr id="30" name="PlaceHolder 2"/>
          <p:cNvSpPr>
            <a:spLocks noGrp="1"/>
          </p:cNvSpPr>
          <p:nvPr>
            <p:ph type="body"/>
          </p:nvPr>
        </p:nvSpPr>
        <p:spPr>
          <a:xfrm>
            <a:off x="504000" y="1769040"/>
            <a:ext cx="4426920" cy="2091240"/>
          </a:xfrm>
          <a:prstGeom prst="rect">
            <a:avLst/>
          </a:prstGeom>
        </p:spPr>
        <p:txBody>
          <a:bodyPr lIns="0" tIns="0" rIns="0" bIns="0">
            <a:normAutofit/>
          </a:bodyPr>
          <a:lstStyle/>
          <a:p>
            <a:endParaRPr lang="pl-PL" sz="3200" b="0" strike="noStrike" spc="-1">
              <a:latin typeface="Arial"/>
            </a:endParaRPr>
          </a:p>
        </p:txBody>
      </p:sp>
      <p:sp>
        <p:nvSpPr>
          <p:cNvPr id="31" name="PlaceHolder 3"/>
          <p:cNvSpPr>
            <a:spLocks noGrp="1"/>
          </p:cNvSpPr>
          <p:nvPr>
            <p:ph type="body"/>
          </p:nvPr>
        </p:nvSpPr>
        <p:spPr>
          <a:xfrm>
            <a:off x="5152680" y="1769040"/>
            <a:ext cx="4426920" cy="2091240"/>
          </a:xfrm>
          <a:prstGeom prst="rect">
            <a:avLst/>
          </a:prstGeom>
        </p:spPr>
        <p:txBody>
          <a:bodyPr lIns="0" tIns="0" rIns="0" bIns="0">
            <a:normAutofit/>
          </a:bodyPr>
          <a:lstStyle/>
          <a:p>
            <a:endParaRPr lang="pl-PL" sz="3200" b="0" strike="noStrike" spc="-1">
              <a:latin typeface="Arial"/>
            </a:endParaRPr>
          </a:p>
        </p:txBody>
      </p:sp>
      <p:sp>
        <p:nvSpPr>
          <p:cNvPr id="32" name="PlaceHolder 4"/>
          <p:cNvSpPr>
            <a:spLocks noGrp="1"/>
          </p:cNvSpPr>
          <p:nvPr>
            <p:ph type="body"/>
          </p:nvPr>
        </p:nvSpPr>
        <p:spPr>
          <a:xfrm>
            <a:off x="504000" y="4059360"/>
            <a:ext cx="4426920" cy="2091240"/>
          </a:xfrm>
          <a:prstGeom prst="rect">
            <a:avLst/>
          </a:prstGeom>
        </p:spPr>
        <p:txBody>
          <a:bodyPr lIns="0" tIns="0" rIns="0" bIns="0">
            <a:normAutofit/>
          </a:bodyPr>
          <a:lstStyle/>
          <a:p>
            <a:endParaRPr lang="pl-PL" sz="3200" b="0" strike="noStrike" spc="-1">
              <a:latin typeface="Arial"/>
            </a:endParaRPr>
          </a:p>
        </p:txBody>
      </p:sp>
      <p:sp>
        <p:nvSpPr>
          <p:cNvPr id="33" name="PlaceHolder 5"/>
          <p:cNvSpPr>
            <a:spLocks noGrp="1"/>
          </p:cNvSpPr>
          <p:nvPr>
            <p:ph type="body"/>
          </p:nvPr>
        </p:nvSpPr>
        <p:spPr>
          <a:xfrm>
            <a:off x="5152680" y="4059360"/>
            <a:ext cx="4426920" cy="2091240"/>
          </a:xfrm>
          <a:prstGeom prst="rect">
            <a:avLst/>
          </a:prstGeom>
        </p:spPr>
        <p:txBody>
          <a:bodyPr lIns="0" tIns="0" rIns="0" bIns="0">
            <a:normAutofit/>
          </a:bodyPr>
          <a:lstStyle/>
          <a:p>
            <a:endParaRPr lang="pl-PL" sz="3200" b="0" strike="noStrike" spc="-1">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34" name="PlaceHolder 1"/>
          <p:cNvSpPr>
            <a:spLocks noGrp="1"/>
          </p:cNvSpPr>
          <p:nvPr>
            <p:ph type="title"/>
          </p:nvPr>
        </p:nvSpPr>
        <p:spPr>
          <a:xfrm>
            <a:off x="504000" y="301320"/>
            <a:ext cx="9071640" cy="1262160"/>
          </a:xfrm>
          <a:prstGeom prst="rect">
            <a:avLst/>
          </a:prstGeom>
        </p:spPr>
        <p:txBody>
          <a:bodyPr lIns="0" tIns="0" rIns="0" bIns="0" anchor="ctr">
            <a:noAutofit/>
          </a:bodyPr>
          <a:lstStyle/>
          <a:p>
            <a:pPr algn="ctr"/>
            <a:endParaRPr lang="pl-PL" sz="4400" b="0" strike="noStrike" spc="-1">
              <a:latin typeface="Arial"/>
            </a:endParaRPr>
          </a:p>
        </p:txBody>
      </p:sp>
      <p:sp>
        <p:nvSpPr>
          <p:cNvPr id="35" name="PlaceHolder 2"/>
          <p:cNvSpPr>
            <a:spLocks noGrp="1"/>
          </p:cNvSpPr>
          <p:nvPr>
            <p:ph type="body"/>
          </p:nvPr>
        </p:nvSpPr>
        <p:spPr>
          <a:xfrm>
            <a:off x="504000" y="1769040"/>
            <a:ext cx="2920680" cy="2091240"/>
          </a:xfrm>
          <a:prstGeom prst="rect">
            <a:avLst/>
          </a:prstGeom>
        </p:spPr>
        <p:txBody>
          <a:bodyPr lIns="0" tIns="0" rIns="0" bIns="0">
            <a:normAutofit/>
          </a:bodyPr>
          <a:lstStyle/>
          <a:p>
            <a:endParaRPr lang="pl-PL" sz="3200" b="0" strike="noStrike" spc="-1">
              <a:latin typeface="Arial"/>
            </a:endParaRPr>
          </a:p>
        </p:txBody>
      </p:sp>
      <p:sp>
        <p:nvSpPr>
          <p:cNvPr id="36" name="PlaceHolder 3"/>
          <p:cNvSpPr>
            <a:spLocks noGrp="1"/>
          </p:cNvSpPr>
          <p:nvPr>
            <p:ph type="body"/>
          </p:nvPr>
        </p:nvSpPr>
        <p:spPr>
          <a:xfrm>
            <a:off x="3571200" y="1769040"/>
            <a:ext cx="2920680" cy="2091240"/>
          </a:xfrm>
          <a:prstGeom prst="rect">
            <a:avLst/>
          </a:prstGeom>
        </p:spPr>
        <p:txBody>
          <a:bodyPr lIns="0" tIns="0" rIns="0" bIns="0">
            <a:normAutofit/>
          </a:bodyPr>
          <a:lstStyle/>
          <a:p>
            <a:endParaRPr lang="pl-PL" sz="3200" b="0" strike="noStrike" spc="-1">
              <a:latin typeface="Arial"/>
            </a:endParaRPr>
          </a:p>
        </p:txBody>
      </p:sp>
      <p:sp>
        <p:nvSpPr>
          <p:cNvPr id="37" name="PlaceHolder 4"/>
          <p:cNvSpPr>
            <a:spLocks noGrp="1"/>
          </p:cNvSpPr>
          <p:nvPr>
            <p:ph type="body"/>
          </p:nvPr>
        </p:nvSpPr>
        <p:spPr>
          <a:xfrm>
            <a:off x="6638040" y="1769040"/>
            <a:ext cx="2920680" cy="2091240"/>
          </a:xfrm>
          <a:prstGeom prst="rect">
            <a:avLst/>
          </a:prstGeom>
        </p:spPr>
        <p:txBody>
          <a:bodyPr lIns="0" tIns="0" rIns="0" bIns="0">
            <a:normAutofit/>
          </a:bodyPr>
          <a:lstStyle/>
          <a:p>
            <a:endParaRPr lang="pl-PL" sz="3200" b="0" strike="noStrike" spc="-1">
              <a:latin typeface="Arial"/>
            </a:endParaRPr>
          </a:p>
        </p:txBody>
      </p:sp>
      <p:sp>
        <p:nvSpPr>
          <p:cNvPr id="38" name="PlaceHolder 5"/>
          <p:cNvSpPr>
            <a:spLocks noGrp="1"/>
          </p:cNvSpPr>
          <p:nvPr>
            <p:ph type="body"/>
          </p:nvPr>
        </p:nvSpPr>
        <p:spPr>
          <a:xfrm>
            <a:off x="504000" y="4059360"/>
            <a:ext cx="2920680" cy="2091240"/>
          </a:xfrm>
          <a:prstGeom prst="rect">
            <a:avLst/>
          </a:prstGeom>
        </p:spPr>
        <p:txBody>
          <a:bodyPr lIns="0" tIns="0" rIns="0" bIns="0">
            <a:normAutofit/>
          </a:bodyPr>
          <a:lstStyle/>
          <a:p>
            <a:endParaRPr lang="pl-PL" sz="3200" b="0" strike="noStrike" spc="-1">
              <a:latin typeface="Arial"/>
            </a:endParaRPr>
          </a:p>
        </p:txBody>
      </p:sp>
      <p:sp>
        <p:nvSpPr>
          <p:cNvPr id="39" name="PlaceHolder 6"/>
          <p:cNvSpPr>
            <a:spLocks noGrp="1"/>
          </p:cNvSpPr>
          <p:nvPr>
            <p:ph type="body"/>
          </p:nvPr>
        </p:nvSpPr>
        <p:spPr>
          <a:xfrm>
            <a:off x="3571200" y="4059360"/>
            <a:ext cx="2920680" cy="2091240"/>
          </a:xfrm>
          <a:prstGeom prst="rect">
            <a:avLst/>
          </a:prstGeom>
        </p:spPr>
        <p:txBody>
          <a:bodyPr lIns="0" tIns="0" rIns="0" bIns="0">
            <a:normAutofit/>
          </a:bodyPr>
          <a:lstStyle/>
          <a:p>
            <a:endParaRPr lang="pl-PL" sz="3200" b="0" strike="noStrike" spc="-1">
              <a:latin typeface="Arial"/>
            </a:endParaRPr>
          </a:p>
        </p:txBody>
      </p:sp>
      <p:sp>
        <p:nvSpPr>
          <p:cNvPr id="40" name="PlaceHolder 7"/>
          <p:cNvSpPr>
            <a:spLocks noGrp="1"/>
          </p:cNvSpPr>
          <p:nvPr>
            <p:ph type="body"/>
          </p:nvPr>
        </p:nvSpPr>
        <p:spPr>
          <a:xfrm>
            <a:off x="6638040" y="4059360"/>
            <a:ext cx="2920680" cy="2091240"/>
          </a:xfrm>
          <a:prstGeom prst="rect">
            <a:avLst/>
          </a:prstGeom>
        </p:spPr>
        <p:txBody>
          <a:bodyPr lIns="0" tIns="0" rIns="0" bIns="0">
            <a:normAutofit/>
          </a:bodyPr>
          <a:lstStyle/>
          <a:p>
            <a:endParaRPr lang="pl-PL" sz="3200" b="0" strike="noStrike" spc="-1">
              <a:latin typeface="Arial"/>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46" name="PlaceHolder 1"/>
          <p:cNvSpPr>
            <a:spLocks noGrp="1"/>
          </p:cNvSpPr>
          <p:nvPr>
            <p:ph type="title"/>
          </p:nvPr>
        </p:nvSpPr>
        <p:spPr>
          <a:xfrm>
            <a:off x="504000" y="301320"/>
            <a:ext cx="9071640" cy="1262160"/>
          </a:xfrm>
          <a:prstGeom prst="rect">
            <a:avLst/>
          </a:prstGeom>
        </p:spPr>
        <p:txBody>
          <a:bodyPr lIns="0" tIns="0" rIns="0" bIns="0" anchor="ctr">
            <a:noAutofit/>
          </a:bodyPr>
          <a:lstStyle/>
          <a:p>
            <a:pPr algn="ctr"/>
            <a:endParaRPr lang="pl-PL" sz="4400" b="0" strike="noStrike" spc="-1">
              <a:latin typeface="Arial"/>
            </a:endParaRPr>
          </a:p>
        </p:txBody>
      </p:sp>
      <p:sp>
        <p:nvSpPr>
          <p:cNvPr id="47" name="PlaceHolder 2"/>
          <p:cNvSpPr>
            <a:spLocks noGrp="1"/>
          </p:cNvSpPr>
          <p:nvPr>
            <p:ph type="subTitle"/>
          </p:nvPr>
        </p:nvSpPr>
        <p:spPr>
          <a:xfrm>
            <a:off x="504000" y="1769040"/>
            <a:ext cx="9071640" cy="4384440"/>
          </a:xfrm>
          <a:prstGeom prst="rect">
            <a:avLst/>
          </a:prstGeom>
        </p:spPr>
        <p:txBody>
          <a:bodyPr lIns="0" tIns="0" rIns="0" bIns="0" anchor="ctr">
            <a:noAutofit/>
          </a:bodyPr>
          <a:lstStyle/>
          <a:p>
            <a:pPr algn="ctr"/>
            <a:endParaRPr lang="pl-PL" sz="3200" b="0" strike="noStrike" spc="-1">
              <a:latin typeface="Arial"/>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48" name="PlaceHolder 1"/>
          <p:cNvSpPr>
            <a:spLocks noGrp="1"/>
          </p:cNvSpPr>
          <p:nvPr>
            <p:ph type="title"/>
          </p:nvPr>
        </p:nvSpPr>
        <p:spPr>
          <a:xfrm>
            <a:off x="504000" y="301320"/>
            <a:ext cx="9071640" cy="1262160"/>
          </a:xfrm>
          <a:prstGeom prst="rect">
            <a:avLst/>
          </a:prstGeom>
        </p:spPr>
        <p:txBody>
          <a:bodyPr lIns="0" tIns="0" rIns="0" bIns="0" anchor="ctr">
            <a:noAutofit/>
          </a:bodyPr>
          <a:lstStyle/>
          <a:p>
            <a:pPr algn="ctr"/>
            <a:endParaRPr lang="pl-PL" sz="4400" b="0" strike="noStrike" spc="-1">
              <a:latin typeface="Arial"/>
            </a:endParaRPr>
          </a:p>
        </p:txBody>
      </p:sp>
      <p:sp>
        <p:nvSpPr>
          <p:cNvPr id="49" name="PlaceHolder 2"/>
          <p:cNvSpPr>
            <a:spLocks noGrp="1"/>
          </p:cNvSpPr>
          <p:nvPr>
            <p:ph type="body"/>
          </p:nvPr>
        </p:nvSpPr>
        <p:spPr>
          <a:xfrm>
            <a:off x="504000" y="1769040"/>
            <a:ext cx="9071640" cy="4384440"/>
          </a:xfrm>
          <a:prstGeom prst="rect">
            <a:avLst/>
          </a:prstGeom>
        </p:spPr>
        <p:txBody>
          <a:bodyPr lIns="0" tIns="0" rIns="0" bIns="0">
            <a:normAutofit/>
          </a:bodyPr>
          <a:lstStyle/>
          <a:p>
            <a:endParaRPr lang="pl-PL" sz="3200" b="0" strike="noStrike" spc="-1">
              <a:latin typeface="Arial"/>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50" name="PlaceHolder 1"/>
          <p:cNvSpPr>
            <a:spLocks noGrp="1"/>
          </p:cNvSpPr>
          <p:nvPr>
            <p:ph type="title"/>
          </p:nvPr>
        </p:nvSpPr>
        <p:spPr>
          <a:xfrm>
            <a:off x="504000" y="301320"/>
            <a:ext cx="9071640" cy="1262160"/>
          </a:xfrm>
          <a:prstGeom prst="rect">
            <a:avLst/>
          </a:prstGeom>
        </p:spPr>
        <p:txBody>
          <a:bodyPr lIns="0" tIns="0" rIns="0" bIns="0" anchor="ctr">
            <a:noAutofit/>
          </a:bodyPr>
          <a:lstStyle/>
          <a:p>
            <a:pPr algn="ctr"/>
            <a:endParaRPr lang="pl-PL" sz="4400" b="0" strike="noStrike" spc="-1">
              <a:latin typeface="Arial"/>
            </a:endParaRPr>
          </a:p>
        </p:txBody>
      </p:sp>
      <p:sp>
        <p:nvSpPr>
          <p:cNvPr id="51" name="PlaceHolder 2"/>
          <p:cNvSpPr>
            <a:spLocks noGrp="1"/>
          </p:cNvSpPr>
          <p:nvPr>
            <p:ph type="body"/>
          </p:nvPr>
        </p:nvSpPr>
        <p:spPr>
          <a:xfrm>
            <a:off x="504000" y="1769040"/>
            <a:ext cx="4426920" cy="4384440"/>
          </a:xfrm>
          <a:prstGeom prst="rect">
            <a:avLst/>
          </a:prstGeom>
        </p:spPr>
        <p:txBody>
          <a:bodyPr lIns="0" tIns="0" rIns="0" bIns="0">
            <a:normAutofit/>
          </a:bodyPr>
          <a:lstStyle/>
          <a:p>
            <a:endParaRPr lang="pl-PL" sz="3200" b="0" strike="noStrike" spc="-1">
              <a:latin typeface="Arial"/>
            </a:endParaRPr>
          </a:p>
        </p:txBody>
      </p:sp>
      <p:sp>
        <p:nvSpPr>
          <p:cNvPr id="52" name="PlaceHolder 3"/>
          <p:cNvSpPr>
            <a:spLocks noGrp="1"/>
          </p:cNvSpPr>
          <p:nvPr>
            <p:ph type="body"/>
          </p:nvPr>
        </p:nvSpPr>
        <p:spPr>
          <a:xfrm>
            <a:off x="5152680" y="1769040"/>
            <a:ext cx="4426920" cy="4384440"/>
          </a:xfrm>
          <a:prstGeom prst="rect">
            <a:avLst/>
          </a:prstGeom>
        </p:spPr>
        <p:txBody>
          <a:bodyPr lIns="0" tIns="0" rIns="0" bIns="0">
            <a:normAutofit/>
          </a:bodyPr>
          <a:lstStyle/>
          <a:p>
            <a:endParaRPr lang="pl-PL" sz="3200" b="0" strike="noStrike" spc="-1">
              <a:latin typeface="Arial"/>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53" name="PlaceHolder 1"/>
          <p:cNvSpPr>
            <a:spLocks noGrp="1"/>
          </p:cNvSpPr>
          <p:nvPr>
            <p:ph type="title"/>
          </p:nvPr>
        </p:nvSpPr>
        <p:spPr>
          <a:xfrm>
            <a:off x="504000" y="301320"/>
            <a:ext cx="9071640" cy="1262160"/>
          </a:xfrm>
          <a:prstGeom prst="rect">
            <a:avLst/>
          </a:prstGeom>
        </p:spPr>
        <p:txBody>
          <a:bodyPr lIns="0" tIns="0" rIns="0" bIns="0" anchor="ctr">
            <a:noAutofit/>
          </a:bodyPr>
          <a:lstStyle/>
          <a:p>
            <a:pPr algn="ctr"/>
            <a:endParaRPr lang="pl-PL" sz="4400" b="0" strike="noStrike" spc="-1">
              <a:latin typeface="Arial"/>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54" name="PlaceHolder 1"/>
          <p:cNvSpPr>
            <a:spLocks noGrp="1"/>
          </p:cNvSpPr>
          <p:nvPr>
            <p:ph type="subTitle"/>
          </p:nvPr>
        </p:nvSpPr>
        <p:spPr>
          <a:xfrm>
            <a:off x="504000" y="301320"/>
            <a:ext cx="9071640" cy="5851800"/>
          </a:xfrm>
          <a:prstGeom prst="rect">
            <a:avLst/>
          </a:prstGeom>
        </p:spPr>
        <p:txBody>
          <a:bodyPr lIns="0" tIns="0" rIns="0" bIns="0" anchor="ctr">
            <a:noAutofit/>
          </a:bodyPr>
          <a:lstStyle/>
          <a:p>
            <a:pPr algn="ctr"/>
            <a:endParaRPr lang="pl-PL" sz="3200" b="0" strike="noStrike" spc="-1">
              <a:latin typeface="Arial"/>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55" name="PlaceHolder 1"/>
          <p:cNvSpPr>
            <a:spLocks noGrp="1"/>
          </p:cNvSpPr>
          <p:nvPr>
            <p:ph type="title"/>
          </p:nvPr>
        </p:nvSpPr>
        <p:spPr>
          <a:xfrm>
            <a:off x="504000" y="301320"/>
            <a:ext cx="9071640" cy="1262160"/>
          </a:xfrm>
          <a:prstGeom prst="rect">
            <a:avLst/>
          </a:prstGeom>
        </p:spPr>
        <p:txBody>
          <a:bodyPr lIns="0" tIns="0" rIns="0" bIns="0" anchor="ctr">
            <a:noAutofit/>
          </a:bodyPr>
          <a:lstStyle/>
          <a:p>
            <a:pPr algn="ctr"/>
            <a:endParaRPr lang="pl-PL" sz="4400" b="0" strike="noStrike" spc="-1">
              <a:latin typeface="Arial"/>
            </a:endParaRPr>
          </a:p>
        </p:txBody>
      </p:sp>
      <p:sp>
        <p:nvSpPr>
          <p:cNvPr id="56" name="PlaceHolder 2"/>
          <p:cNvSpPr>
            <a:spLocks noGrp="1"/>
          </p:cNvSpPr>
          <p:nvPr>
            <p:ph type="body"/>
          </p:nvPr>
        </p:nvSpPr>
        <p:spPr>
          <a:xfrm>
            <a:off x="504000" y="1769040"/>
            <a:ext cx="4426920" cy="2091240"/>
          </a:xfrm>
          <a:prstGeom prst="rect">
            <a:avLst/>
          </a:prstGeom>
        </p:spPr>
        <p:txBody>
          <a:bodyPr lIns="0" tIns="0" rIns="0" bIns="0">
            <a:normAutofit/>
          </a:bodyPr>
          <a:lstStyle/>
          <a:p>
            <a:endParaRPr lang="pl-PL" sz="3200" b="0" strike="noStrike" spc="-1">
              <a:latin typeface="Arial"/>
            </a:endParaRPr>
          </a:p>
        </p:txBody>
      </p:sp>
      <p:sp>
        <p:nvSpPr>
          <p:cNvPr id="57" name="PlaceHolder 3"/>
          <p:cNvSpPr>
            <a:spLocks noGrp="1"/>
          </p:cNvSpPr>
          <p:nvPr>
            <p:ph type="body"/>
          </p:nvPr>
        </p:nvSpPr>
        <p:spPr>
          <a:xfrm>
            <a:off x="5152680" y="1769040"/>
            <a:ext cx="4426920" cy="4384440"/>
          </a:xfrm>
          <a:prstGeom prst="rect">
            <a:avLst/>
          </a:prstGeom>
        </p:spPr>
        <p:txBody>
          <a:bodyPr lIns="0" tIns="0" rIns="0" bIns="0">
            <a:normAutofit/>
          </a:bodyPr>
          <a:lstStyle/>
          <a:p>
            <a:endParaRPr lang="pl-PL" sz="3200" b="0" strike="noStrike" spc="-1">
              <a:latin typeface="Arial"/>
            </a:endParaRPr>
          </a:p>
        </p:txBody>
      </p:sp>
      <p:sp>
        <p:nvSpPr>
          <p:cNvPr id="58" name="PlaceHolder 4"/>
          <p:cNvSpPr>
            <a:spLocks noGrp="1"/>
          </p:cNvSpPr>
          <p:nvPr>
            <p:ph type="body"/>
          </p:nvPr>
        </p:nvSpPr>
        <p:spPr>
          <a:xfrm>
            <a:off x="504000" y="4059360"/>
            <a:ext cx="4426920" cy="2091240"/>
          </a:xfrm>
          <a:prstGeom prst="rect">
            <a:avLst/>
          </a:prstGeom>
        </p:spPr>
        <p:txBody>
          <a:bodyPr lIns="0" tIns="0" rIns="0" bIns="0">
            <a:normAutofit/>
          </a:bodyPr>
          <a:lstStyle/>
          <a:p>
            <a:endParaRPr lang="pl-PL" sz="3200" b="0" strike="noStrike" spc="-1">
              <a:latin typeface="Aria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5" name="PlaceHolder 1"/>
          <p:cNvSpPr>
            <a:spLocks noGrp="1"/>
          </p:cNvSpPr>
          <p:nvPr>
            <p:ph type="title"/>
          </p:nvPr>
        </p:nvSpPr>
        <p:spPr>
          <a:xfrm>
            <a:off x="504000" y="301320"/>
            <a:ext cx="9071640" cy="1262160"/>
          </a:xfrm>
          <a:prstGeom prst="rect">
            <a:avLst/>
          </a:prstGeom>
        </p:spPr>
        <p:txBody>
          <a:bodyPr lIns="0" tIns="0" rIns="0" bIns="0" anchor="ctr">
            <a:noAutofit/>
          </a:bodyPr>
          <a:lstStyle/>
          <a:p>
            <a:pPr algn="ctr"/>
            <a:endParaRPr lang="pl-PL" sz="4400" b="0" strike="noStrike" spc="-1">
              <a:latin typeface="Arial"/>
            </a:endParaRPr>
          </a:p>
        </p:txBody>
      </p:sp>
      <p:sp>
        <p:nvSpPr>
          <p:cNvPr id="6" name="PlaceHolder 2"/>
          <p:cNvSpPr>
            <a:spLocks noGrp="1"/>
          </p:cNvSpPr>
          <p:nvPr>
            <p:ph type="subTitle"/>
          </p:nvPr>
        </p:nvSpPr>
        <p:spPr>
          <a:xfrm>
            <a:off x="504000" y="1769040"/>
            <a:ext cx="9071640" cy="4384440"/>
          </a:xfrm>
          <a:prstGeom prst="rect">
            <a:avLst/>
          </a:prstGeom>
        </p:spPr>
        <p:txBody>
          <a:bodyPr lIns="0" tIns="0" rIns="0" bIns="0" anchor="ctr">
            <a:noAutofit/>
          </a:bodyPr>
          <a:lstStyle/>
          <a:p>
            <a:pPr algn="ctr"/>
            <a:endParaRPr lang="pl-PL" sz="3200" b="0" strike="noStrike" spc="-1">
              <a:latin typeface="Arial"/>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59" name="PlaceHolder 1"/>
          <p:cNvSpPr>
            <a:spLocks noGrp="1"/>
          </p:cNvSpPr>
          <p:nvPr>
            <p:ph type="title"/>
          </p:nvPr>
        </p:nvSpPr>
        <p:spPr>
          <a:xfrm>
            <a:off x="504000" y="301320"/>
            <a:ext cx="9071640" cy="1262160"/>
          </a:xfrm>
          <a:prstGeom prst="rect">
            <a:avLst/>
          </a:prstGeom>
        </p:spPr>
        <p:txBody>
          <a:bodyPr lIns="0" tIns="0" rIns="0" bIns="0" anchor="ctr">
            <a:noAutofit/>
          </a:bodyPr>
          <a:lstStyle/>
          <a:p>
            <a:pPr algn="ctr"/>
            <a:endParaRPr lang="pl-PL" sz="4400" b="0" strike="noStrike" spc="-1">
              <a:latin typeface="Arial"/>
            </a:endParaRPr>
          </a:p>
        </p:txBody>
      </p:sp>
      <p:sp>
        <p:nvSpPr>
          <p:cNvPr id="60" name="PlaceHolder 2"/>
          <p:cNvSpPr>
            <a:spLocks noGrp="1"/>
          </p:cNvSpPr>
          <p:nvPr>
            <p:ph type="body"/>
          </p:nvPr>
        </p:nvSpPr>
        <p:spPr>
          <a:xfrm>
            <a:off x="504000" y="1769040"/>
            <a:ext cx="4426920" cy="4384440"/>
          </a:xfrm>
          <a:prstGeom prst="rect">
            <a:avLst/>
          </a:prstGeom>
        </p:spPr>
        <p:txBody>
          <a:bodyPr lIns="0" tIns="0" rIns="0" bIns="0">
            <a:normAutofit/>
          </a:bodyPr>
          <a:lstStyle/>
          <a:p>
            <a:endParaRPr lang="pl-PL" sz="3200" b="0" strike="noStrike" spc="-1">
              <a:latin typeface="Arial"/>
            </a:endParaRPr>
          </a:p>
        </p:txBody>
      </p:sp>
      <p:sp>
        <p:nvSpPr>
          <p:cNvPr id="61" name="PlaceHolder 3"/>
          <p:cNvSpPr>
            <a:spLocks noGrp="1"/>
          </p:cNvSpPr>
          <p:nvPr>
            <p:ph type="body"/>
          </p:nvPr>
        </p:nvSpPr>
        <p:spPr>
          <a:xfrm>
            <a:off x="5152680" y="1769040"/>
            <a:ext cx="4426920" cy="2091240"/>
          </a:xfrm>
          <a:prstGeom prst="rect">
            <a:avLst/>
          </a:prstGeom>
        </p:spPr>
        <p:txBody>
          <a:bodyPr lIns="0" tIns="0" rIns="0" bIns="0">
            <a:normAutofit/>
          </a:bodyPr>
          <a:lstStyle/>
          <a:p>
            <a:endParaRPr lang="pl-PL" sz="3200" b="0" strike="noStrike" spc="-1">
              <a:latin typeface="Arial"/>
            </a:endParaRPr>
          </a:p>
        </p:txBody>
      </p:sp>
      <p:sp>
        <p:nvSpPr>
          <p:cNvPr id="62" name="PlaceHolder 4"/>
          <p:cNvSpPr>
            <a:spLocks noGrp="1"/>
          </p:cNvSpPr>
          <p:nvPr>
            <p:ph type="body"/>
          </p:nvPr>
        </p:nvSpPr>
        <p:spPr>
          <a:xfrm>
            <a:off x="5152680" y="4059360"/>
            <a:ext cx="4426920" cy="2091240"/>
          </a:xfrm>
          <a:prstGeom prst="rect">
            <a:avLst/>
          </a:prstGeom>
        </p:spPr>
        <p:txBody>
          <a:bodyPr lIns="0" tIns="0" rIns="0" bIns="0">
            <a:normAutofit/>
          </a:bodyPr>
          <a:lstStyle/>
          <a:p>
            <a:endParaRPr lang="pl-PL" sz="3200" b="0" strike="noStrike" spc="-1">
              <a:latin typeface="Arial"/>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63" name="PlaceHolder 1"/>
          <p:cNvSpPr>
            <a:spLocks noGrp="1"/>
          </p:cNvSpPr>
          <p:nvPr>
            <p:ph type="title"/>
          </p:nvPr>
        </p:nvSpPr>
        <p:spPr>
          <a:xfrm>
            <a:off x="504000" y="301320"/>
            <a:ext cx="9071640" cy="1262160"/>
          </a:xfrm>
          <a:prstGeom prst="rect">
            <a:avLst/>
          </a:prstGeom>
        </p:spPr>
        <p:txBody>
          <a:bodyPr lIns="0" tIns="0" rIns="0" bIns="0" anchor="ctr">
            <a:noAutofit/>
          </a:bodyPr>
          <a:lstStyle/>
          <a:p>
            <a:pPr algn="ctr"/>
            <a:endParaRPr lang="pl-PL" sz="4400" b="0" strike="noStrike" spc="-1">
              <a:latin typeface="Arial"/>
            </a:endParaRPr>
          </a:p>
        </p:txBody>
      </p:sp>
      <p:sp>
        <p:nvSpPr>
          <p:cNvPr id="64" name="PlaceHolder 2"/>
          <p:cNvSpPr>
            <a:spLocks noGrp="1"/>
          </p:cNvSpPr>
          <p:nvPr>
            <p:ph type="body"/>
          </p:nvPr>
        </p:nvSpPr>
        <p:spPr>
          <a:xfrm>
            <a:off x="504000" y="1769040"/>
            <a:ext cx="4426920" cy="2091240"/>
          </a:xfrm>
          <a:prstGeom prst="rect">
            <a:avLst/>
          </a:prstGeom>
        </p:spPr>
        <p:txBody>
          <a:bodyPr lIns="0" tIns="0" rIns="0" bIns="0">
            <a:normAutofit/>
          </a:bodyPr>
          <a:lstStyle/>
          <a:p>
            <a:endParaRPr lang="pl-PL" sz="3200" b="0" strike="noStrike" spc="-1">
              <a:latin typeface="Arial"/>
            </a:endParaRPr>
          </a:p>
        </p:txBody>
      </p:sp>
      <p:sp>
        <p:nvSpPr>
          <p:cNvPr id="65" name="PlaceHolder 3"/>
          <p:cNvSpPr>
            <a:spLocks noGrp="1"/>
          </p:cNvSpPr>
          <p:nvPr>
            <p:ph type="body"/>
          </p:nvPr>
        </p:nvSpPr>
        <p:spPr>
          <a:xfrm>
            <a:off x="5152680" y="1769040"/>
            <a:ext cx="4426920" cy="2091240"/>
          </a:xfrm>
          <a:prstGeom prst="rect">
            <a:avLst/>
          </a:prstGeom>
        </p:spPr>
        <p:txBody>
          <a:bodyPr lIns="0" tIns="0" rIns="0" bIns="0">
            <a:normAutofit/>
          </a:bodyPr>
          <a:lstStyle/>
          <a:p>
            <a:endParaRPr lang="pl-PL" sz="3200" b="0" strike="noStrike" spc="-1">
              <a:latin typeface="Arial"/>
            </a:endParaRPr>
          </a:p>
        </p:txBody>
      </p:sp>
      <p:sp>
        <p:nvSpPr>
          <p:cNvPr id="66" name="PlaceHolder 4"/>
          <p:cNvSpPr>
            <a:spLocks noGrp="1"/>
          </p:cNvSpPr>
          <p:nvPr>
            <p:ph type="body"/>
          </p:nvPr>
        </p:nvSpPr>
        <p:spPr>
          <a:xfrm>
            <a:off x="504000" y="4059360"/>
            <a:ext cx="9071640" cy="2091240"/>
          </a:xfrm>
          <a:prstGeom prst="rect">
            <a:avLst/>
          </a:prstGeom>
        </p:spPr>
        <p:txBody>
          <a:bodyPr lIns="0" tIns="0" rIns="0" bIns="0">
            <a:normAutofit/>
          </a:bodyPr>
          <a:lstStyle/>
          <a:p>
            <a:endParaRPr lang="pl-PL" sz="3200" b="0" strike="noStrike" spc="-1">
              <a:latin typeface="Arial"/>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67" name="PlaceHolder 1"/>
          <p:cNvSpPr>
            <a:spLocks noGrp="1"/>
          </p:cNvSpPr>
          <p:nvPr>
            <p:ph type="title"/>
          </p:nvPr>
        </p:nvSpPr>
        <p:spPr>
          <a:xfrm>
            <a:off x="504000" y="301320"/>
            <a:ext cx="9071640" cy="1262160"/>
          </a:xfrm>
          <a:prstGeom prst="rect">
            <a:avLst/>
          </a:prstGeom>
        </p:spPr>
        <p:txBody>
          <a:bodyPr lIns="0" tIns="0" rIns="0" bIns="0" anchor="ctr">
            <a:noAutofit/>
          </a:bodyPr>
          <a:lstStyle/>
          <a:p>
            <a:pPr algn="ctr"/>
            <a:endParaRPr lang="pl-PL" sz="4400" b="0" strike="noStrike" spc="-1">
              <a:latin typeface="Arial"/>
            </a:endParaRPr>
          </a:p>
        </p:txBody>
      </p:sp>
      <p:sp>
        <p:nvSpPr>
          <p:cNvPr id="68" name="PlaceHolder 2"/>
          <p:cNvSpPr>
            <a:spLocks noGrp="1"/>
          </p:cNvSpPr>
          <p:nvPr>
            <p:ph type="body"/>
          </p:nvPr>
        </p:nvSpPr>
        <p:spPr>
          <a:xfrm>
            <a:off x="504000" y="1769040"/>
            <a:ext cx="9071640" cy="2091240"/>
          </a:xfrm>
          <a:prstGeom prst="rect">
            <a:avLst/>
          </a:prstGeom>
        </p:spPr>
        <p:txBody>
          <a:bodyPr lIns="0" tIns="0" rIns="0" bIns="0">
            <a:normAutofit/>
          </a:bodyPr>
          <a:lstStyle/>
          <a:p>
            <a:endParaRPr lang="pl-PL" sz="3200" b="0" strike="noStrike" spc="-1">
              <a:latin typeface="Arial"/>
            </a:endParaRPr>
          </a:p>
        </p:txBody>
      </p:sp>
      <p:sp>
        <p:nvSpPr>
          <p:cNvPr id="69" name="PlaceHolder 3"/>
          <p:cNvSpPr>
            <a:spLocks noGrp="1"/>
          </p:cNvSpPr>
          <p:nvPr>
            <p:ph type="body"/>
          </p:nvPr>
        </p:nvSpPr>
        <p:spPr>
          <a:xfrm>
            <a:off x="504000" y="4059360"/>
            <a:ext cx="9071640" cy="2091240"/>
          </a:xfrm>
          <a:prstGeom prst="rect">
            <a:avLst/>
          </a:prstGeom>
        </p:spPr>
        <p:txBody>
          <a:bodyPr lIns="0" tIns="0" rIns="0" bIns="0">
            <a:normAutofit/>
          </a:bodyPr>
          <a:lstStyle/>
          <a:p>
            <a:endParaRPr lang="pl-PL" sz="3200" b="0" strike="noStrike" spc="-1">
              <a:latin typeface="Arial"/>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70" name="PlaceHolder 1"/>
          <p:cNvSpPr>
            <a:spLocks noGrp="1"/>
          </p:cNvSpPr>
          <p:nvPr>
            <p:ph type="title"/>
          </p:nvPr>
        </p:nvSpPr>
        <p:spPr>
          <a:xfrm>
            <a:off x="504000" y="301320"/>
            <a:ext cx="9071640" cy="1262160"/>
          </a:xfrm>
          <a:prstGeom prst="rect">
            <a:avLst/>
          </a:prstGeom>
        </p:spPr>
        <p:txBody>
          <a:bodyPr lIns="0" tIns="0" rIns="0" bIns="0" anchor="ctr">
            <a:noAutofit/>
          </a:bodyPr>
          <a:lstStyle/>
          <a:p>
            <a:pPr algn="ctr"/>
            <a:endParaRPr lang="pl-PL" sz="4400" b="0" strike="noStrike" spc="-1">
              <a:latin typeface="Arial"/>
            </a:endParaRPr>
          </a:p>
        </p:txBody>
      </p:sp>
      <p:sp>
        <p:nvSpPr>
          <p:cNvPr id="71" name="PlaceHolder 2"/>
          <p:cNvSpPr>
            <a:spLocks noGrp="1"/>
          </p:cNvSpPr>
          <p:nvPr>
            <p:ph type="body"/>
          </p:nvPr>
        </p:nvSpPr>
        <p:spPr>
          <a:xfrm>
            <a:off x="504000" y="1769040"/>
            <a:ext cx="4426920" cy="2091240"/>
          </a:xfrm>
          <a:prstGeom prst="rect">
            <a:avLst/>
          </a:prstGeom>
        </p:spPr>
        <p:txBody>
          <a:bodyPr lIns="0" tIns="0" rIns="0" bIns="0">
            <a:normAutofit/>
          </a:bodyPr>
          <a:lstStyle/>
          <a:p>
            <a:endParaRPr lang="pl-PL" sz="3200" b="0" strike="noStrike" spc="-1">
              <a:latin typeface="Arial"/>
            </a:endParaRPr>
          </a:p>
        </p:txBody>
      </p:sp>
      <p:sp>
        <p:nvSpPr>
          <p:cNvPr id="72" name="PlaceHolder 3"/>
          <p:cNvSpPr>
            <a:spLocks noGrp="1"/>
          </p:cNvSpPr>
          <p:nvPr>
            <p:ph type="body"/>
          </p:nvPr>
        </p:nvSpPr>
        <p:spPr>
          <a:xfrm>
            <a:off x="5152680" y="1769040"/>
            <a:ext cx="4426920" cy="2091240"/>
          </a:xfrm>
          <a:prstGeom prst="rect">
            <a:avLst/>
          </a:prstGeom>
        </p:spPr>
        <p:txBody>
          <a:bodyPr lIns="0" tIns="0" rIns="0" bIns="0">
            <a:normAutofit/>
          </a:bodyPr>
          <a:lstStyle/>
          <a:p>
            <a:endParaRPr lang="pl-PL" sz="3200" b="0" strike="noStrike" spc="-1">
              <a:latin typeface="Arial"/>
            </a:endParaRPr>
          </a:p>
        </p:txBody>
      </p:sp>
      <p:sp>
        <p:nvSpPr>
          <p:cNvPr id="73" name="PlaceHolder 4"/>
          <p:cNvSpPr>
            <a:spLocks noGrp="1"/>
          </p:cNvSpPr>
          <p:nvPr>
            <p:ph type="body"/>
          </p:nvPr>
        </p:nvSpPr>
        <p:spPr>
          <a:xfrm>
            <a:off x="504000" y="4059360"/>
            <a:ext cx="4426920" cy="2091240"/>
          </a:xfrm>
          <a:prstGeom prst="rect">
            <a:avLst/>
          </a:prstGeom>
        </p:spPr>
        <p:txBody>
          <a:bodyPr lIns="0" tIns="0" rIns="0" bIns="0">
            <a:normAutofit/>
          </a:bodyPr>
          <a:lstStyle/>
          <a:p>
            <a:endParaRPr lang="pl-PL" sz="3200" b="0" strike="noStrike" spc="-1">
              <a:latin typeface="Arial"/>
            </a:endParaRPr>
          </a:p>
        </p:txBody>
      </p:sp>
      <p:sp>
        <p:nvSpPr>
          <p:cNvPr id="74" name="PlaceHolder 5"/>
          <p:cNvSpPr>
            <a:spLocks noGrp="1"/>
          </p:cNvSpPr>
          <p:nvPr>
            <p:ph type="body"/>
          </p:nvPr>
        </p:nvSpPr>
        <p:spPr>
          <a:xfrm>
            <a:off x="5152680" y="4059360"/>
            <a:ext cx="4426920" cy="2091240"/>
          </a:xfrm>
          <a:prstGeom prst="rect">
            <a:avLst/>
          </a:prstGeom>
        </p:spPr>
        <p:txBody>
          <a:bodyPr lIns="0" tIns="0" rIns="0" bIns="0">
            <a:normAutofit/>
          </a:bodyPr>
          <a:lstStyle/>
          <a:p>
            <a:endParaRPr lang="pl-PL" sz="3200" b="0" strike="noStrike" spc="-1">
              <a:latin typeface="Arial"/>
            </a:endParaRP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75" name="PlaceHolder 1"/>
          <p:cNvSpPr>
            <a:spLocks noGrp="1"/>
          </p:cNvSpPr>
          <p:nvPr>
            <p:ph type="title"/>
          </p:nvPr>
        </p:nvSpPr>
        <p:spPr>
          <a:xfrm>
            <a:off x="504000" y="301320"/>
            <a:ext cx="9071640" cy="1262160"/>
          </a:xfrm>
          <a:prstGeom prst="rect">
            <a:avLst/>
          </a:prstGeom>
        </p:spPr>
        <p:txBody>
          <a:bodyPr lIns="0" tIns="0" rIns="0" bIns="0" anchor="ctr">
            <a:noAutofit/>
          </a:bodyPr>
          <a:lstStyle/>
          <a:p>
            <a:pPr algn="ctr"/>
            <a:endParaRPr lang="pl-PL" sz="4400" b="0" strike="noStrike" spc="-1">
              <a:latin typeface="Arial"/>
            </a:endParaRPr>
          </a:p>
        </p:txBody>
      </p:sp>
      <p:sp>
        <p:nvSpPr>
          <p:cNvPr id="76" name="PlaceHolder 2"/>
          <p:cNvSpPr>
            <a:spLocks noGrp="1"/>
          </p:cNvSpPr>
          <p:nvPr>
            <p:ph type="body"/>
          </p:nvPr>
        </p:nvSpPr>
        <p:spPr>
          <a:xfrm>
            <a:off x="504000" y="1769040"/>
            <a:ext cx="2920680" cy="2091240"/>
          </a:xfrm>
          <a:prstGeom prst="rect">
            <a:avLst/>
          </a:prstGeom>
        </p:spPr>
        <p:txBody>
          <a:bodyPr lIns="0" tIns="0" rIns="0" bIns="0">
            <a:normAutofit/>
          </a:bodyPr>
          <a:lstStyle/>
          <a:p>
            <a:endParaRPr lang="pl-PL" sz="3200" b="0" strike="noStrike" spc="-1">
              <a:latin typeface="Arial"/>
            </a:endParaRPr>
          </a:p>
        </p:txBody>
      </p:sp>
      <p:sp>
        <p:nvSpPr>
          <p:cNvPr id="77" name="PlaceHolder 3"/>
          <p:cNvSpPr>
            <a:spLocks noGrp="1"/>
          </p:cNvSpPr>
          <p:nvPr>
            <p:ph type="body"/>
          </p:nvPr>
        </p:nvSpPr>
        <p:spPr>
          <a:xfrm>
            <a:off x="3571200" y="1769040"/>
            <a:ext cx="2920680" cy="2091240"/>
          </a:xfrm>
          <a:prstGeom prst="rect">
            <a:avLst/>
          </a:prstGeom>
        </p:spPr>
        <p:txBody>
          <a:bodyPr lIns="0" tIns="0" rIns="0" bIns="0">
            <a:normAutofit/>
          </a:bodyPr>
          <a:lstStyle/>
          <a:p>
            <a:endParaRPr lang="pl-PL" sz="3200" b="0" strike="noStrike" spc="-1">
              <a:latin typeface="Arial"/>
            </a:endParaRPr>
          </a:p>
        </p:txBody>
      </p:sp>
      <p:sp>
        <p:nvSpPr>
          <p:cNvPr id="78" name="PlaceHolder 4"/>
          <p:cNvSpPr>
            <a:spLocks noGrp="1"/>
          </p:cNvSpPr>
          <p:nvPr>
            <p:ph type="body"/>
          </p:nvPr>
        </p:nvSpPr>
        <p:spPr>
          <a:xfrm>
            <a:off x="6638040" y="1769040"/>
            <a:ext cx="2920680" cy="2091240"/>
          </a:xfrm>
          <a:prstGeom prst="rect">
            <a:avLst/>
          </a:prstGeom>
        </p:spPr>
        <p:txBody>
          <a:bodyPr lIns="0" tIns="0" rIns="0" bIns="0">
            <a:normAutofit/>
          </a:bodyPr>
          <a:lstStyle/>
          <a:p>
            <a:endParaRPr lang="pl-PL" sz="3200" b="0" strike="noStrike" spc="-1">
              <a:latin typeface="Arial"/>
            </a:endParaRPr>
          </a:p>
        </p:txBody>
      </p:sp>
      <p:sp>
        <p:nvSpPr>
          <p:cNvPr id="79" name="PlaceHolder 5"/>
          <p:cNvSpPr>
            <a:spLocks noGrp="1"/>
          </p:cNvSpPr>
          <p:nvPr>
            <p:ph type="body"/>
          </p:nvPr>
        </p:nvSpPr>
        <p:spPr>
          <a:xfrm>
            <a:off x="504000" y="4059360"/>
            <a:ext cx="2920680" cy="2091240"/>
          </a:xfrm>
          <a:prstGeom prst="rect">
            <a:avLst/>
          </a:prstGeom>
        </p:spPr>
        <p:txBody>
          <a:bodyPr lIns="0" tIns="0" rIns="0" bIns="0">
            <a:normAutofit/>
          </a:bodyPr>
          <a:lstStyle/>
          <a:p>
            <a:endParaRPr lang="pl-PL" sz="3200" b="0" strike="noStrike" spc="-1">
              <a:latin typeface="Arial"/>
            </a:endParaRPr>
          </a:p>
        </p:txBody>
      </p:sp>
      <p:sp>
        <p:nvSpPr>
          <p:cNvPr id="80" name="PlaceHolder 6"/>
          <p:cNvSpPr>
            <a:spLocks noGrp="1"/>
          </p:cNvSpPr>
          <p:nvPr>
            <p:ph type="body"/>
          </p:nvPr>
        </p:nvSpPr>
        <p:spPr>
          <a:xfrm>
            <a:off x="3571200" y="4059360"/>
            <a:ext cx="2920680" cy="2091240"/>
          </a:xfrm>
          <a:prstGeom prst="rect">
            <a:avLst/>
          </a:prstGeom>
        </p:spPr>
        <p:txBody>
          <a:bodyPr lIns="0" tIns="0" rIns="0" bIns="0">
            <a:normAutofit/>
          </a:bodyPr>
          <a:lstStyle/>
          <a:p>
            <a:endParaRPr lang="pl-PL" sz="3200" b="0" strike="noStrike" spc="-1">
              <a:latin typeface="Arial"/>
            </a:endParaRPr>
          </a:p>
        </p:txBody>
      </p:sp>
      <p:sp>
        <p:nvSpPr>
          <p:cNvPr id="81" name="PlaceHolder 7"/>
          <p:cNvSpPr>
            <a:spLocks noGrp="1"/>
          </p:cNvSpPr>
          <p:nvPr>
            <p:ph type="body"/>
          </p:nvPr>
        </p:nvSpPr>
        <p:spPr>
          <a:xfrm>
            <a:off x="6638040" y="4059360"/>
            <a:ext cx="2920680" cy="2091240"/>
          </a:xfrm>
          <a:prstGeom prst="rect">
            <a:avLst/>
          </a:prstGeom>
        </p:spPr>
        <p:txBody>
          <a:bodyPr lIns="0" tIns="0" rIns="0" bIns="0">
            <a:normAutofit/>
          </a:bodyPr>
          <a:lstStyle/>
          <a:p>
            <a:endParaRPr lang="pl-PL" sz="3200" b="0" strike="noStrike" spc="-1">
              <a:latin typeface="Arial"/>
            </a:endParaRPr>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87" name="PlaceHolder 1"/>
          <p:cNvSpPr>
            <a:spLocks noGrp="1"/>
          </p:cNvSpPr>
          <p:nvPr>
            <p:ph type="title"/>
          </p:nvPr>
        </p:nvSpPr>
        <p:spPr>
          <a:xfrm>
            <a:off x="504000" y="301320"/>
            <a:ext cx="9071640" cy="1262160"/>
          </a:xfrm>
          <a:prstGeom prst="rect">
            <a:avLst/>
          </a:prstGeom>
        </p:spPr>
        <p:txBody>
          <a:bodyPr lIns="0" tIns="0" rIns="0" bIns="0" anchor="ctr">
            <a:noAutofit/>
          </a:bodyPr>
          <a:lstStyle/>
          <a:p>
            <a:pPr algn="ctr"/>
            <a:endParaRPr lang="pl-PL" sz="4400" b="0" strike="noStrike" spc="-1">
              <a:latin typeface="Arial"/>
            </a:endParaRPr>
          </a:p>
        </p:txBody>
      </p:sp>
      <p:sp>
        <p:nvSpPr>
          <p:cNvPr id="88" name="PlaceHolder 2"/>
          <p:cNvSpPr>
            <a:spLocks noGrp="1"/>
          </p:cNvSpPr>
          <p:nvPr>
            <p:ph type="subTitle"/>
          </p:nvPr>
        </p:nvSpPr>
        <p:spPr>
          <a:xfrm>
            <a:off x="504000" y="1769040"/>
            <a:ext cx="9071640" cy="4384440"/>
          </a:xfrm>
          <a:prstGeom prst="rect">
            <a:avLst/>
          </a:prstGeom>
        </p:spPr>
        <p:txBody>
          <a:bodyPr lIns="0" tIns="0" rIns="0" bIns="0" anchor="ctr">
            <a:noAutofit/>
          </a:bodyPr>
          <a:lstStyle/>
          <a:p>
            <a:pPr algn="ctr"/>
            <a:endParaRPr lang="pl-PL" sz="3200" b="0" strike="noStrike" spc="-1">
              <a:latin typeface="Arial"/>
            </a:endParaRPr>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89" name="PlaceHolder 1"/>
          <p:cNvSpPr>
            <a:spLocks noGrp="1"/>
          </p:cNvSpPr>
          <p:nvPr>
            <p:ph type="title"/>
          </p:nvPr>
        </p:nvSpPr>
        <p:spPr>
          <a:xfrm>
            <a:off x="504000" y="301320"/>
            <a:ext cx="9071640" cy="1262160"/>
          </a:xfrm>
          <a:prstGeom prst="rect">
            <a:avLst/>
          </a:prstGeom>
        </p:spPr>
        <p:txBody>
          <a:bodyPr lIns="0" tIns="0" rIns="0" bIns="0" anchor="ctr">
            <a:noAutofit/>
          </a:bodyPr>
          <a:lstStyle/>
          <a:p>
            <a:pPr algn="ctr"/>
            <a:endParaRPr lang="pl-PL" sz="4400" b="0" strike="noStrike" spc="-1">
              <a:latin typeface="Arial"/>
            </a:endParaRPr>
          </a:p>
        </p:txBody>
      </p:sp>
      <p:sp>
        <p:nvSpPr>
          <p:cNvPr id="90" name="PlaceHolder 2"/>
          <p:cNvSpPr>
            <a:spLocks noGrp="1"/>
          </p:cNvSpPr>
          <p:nvPr>
            <p:ph type="body"/>
          </p:nvPr>
        </p:nvSpPr>
        <p:spPr>
          <a:xfrm>
            <a:off x="504000" y="1769040"/>
            <a:ext cx="9071640" cy="4384440"/>
          </a:xfrm>
          <a:prstGeom prst="rect">
            <a:avLst/>
          </a:prstGeom>
        </p:spPr>
        <p:txBody>
          <a:bodyPr lIns="0" tIns="0" rIns="0" bIns="0">
            <a:normAutofit/>
          </a:bodyPr>
          <a:lstStyle/>
          <a:p>
            <a:endParaRPr lang="pl-PL" sz="3200" b="0" strike="noStrike" spc="-1">
              <a:latin typeface="Arial"/>
            </a:endParaRPr>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91" name="PlaceHolder 1"/>
          <p:cNvSpPr>
            <a:spLocks noGrp="1"/>
          </p:cNvSpPr>
          <p:nvPr>
            <p:ph type="title"/>
          </p:nvPr>
        </p:nvSpPr>
        <p:spPr>
          <a:xfrm>
            <a:off x="504000" y="301320"/>
            <a:ext cx="9071640" cy="1262160"/>
          </a:xfrm>
          <a:prstGeom prst="rect">
            <a:avLst/>
          </a:prstGeom>
        </p:spPr>
        <p:txBody>
          <a:bodyPr lIns="0" tIns="0" rIns="0" bIns="0" anchor="ctr">
            <a:noAutofit/>
          </a:bodyPr>
          <a:lstStyle/>
          <a:p>
            <a:pPr algn="ctr"/>
            <a:endParaRPr lang="pl-PL" sz="4400" b="0" strike="noStrike" spc="-1">
              <a:latin typeface="Arial"/>
            </a:endParaRPr>
          </a:p>
        </p:txBody>
      </p:sp>
      <p:sp>
        <p:nvSpPr>
          <p:cNvPr id="92" name="PlaceHolder 2"/>
          <p:cNvSpPr>
            <a:spLocks noGrp="1"/>
          </p:cNvSpPr>
          <p:nvPr>
            <p:ph type="body"/>
          </p:nvPr>
        </p:nvSpPr>
        <p:spPr>
          <a:xfrm>
            <a:off x="504000" y="1769040"/>
            <a:ext cx="4426920" cy="4384440"/>
          </a:xfrm>
          <a:prstGeom prst="rect">
            <a:avLst/>
          </a:prstGeom>
        </p:spPr>
        <p:txBody>
          <a:bodyPr lIns="0" tIns="0" rIns="0" bIns="0">
            <a:normAutofit/>
          </a:bodyPr>
          <a:lstStyle/>
          <a:p>
            <a:endParaRPr lang="pl-PL" sz="3200" b="0" strike="noStrike" spc="-1">
              <a:latin typeface="Arial"/>
            </a:endParaRPr>
          </a:p>
        </p:txBody>
      </p:sp>
      <p:sp>
        <p:nvSpPr>
          <p:cNvPr id="93" name="PlaceHolder 3"/>
          <p:cNvSpPr>
            <a:spLocks noGrp="1"/>
          </p:cNvSpPr>
          <p:nvPr>
            <p:ph type="body"/>
          </p:nvPr>
        </p:nvSpPr>
        <p:spPr>
          <a:xfrm>
            <a:off x="5152680" y="1769040"/>
            <a:ext cx="4426920" cy="4384440"/>
          </a:xfrm>
          <a:prstGeom prst="rect">
            <a:avLst/>
          </a:prstGeom>
        </p:spPr>
        <p:txBody>
          <a:bodyPr lIns="0" tIns="0" rIns="0" bIns="0">
            <a:normAutofit/>
          </a:bodyPr>
          <a:lstStyle/>
          <a:p>
            <a:endParaRPr lang="pl-PL" sz="3200" b="0" strike="noStrike" spc="-1">
              <a:latin typeface="Arial"/>
            </a:endParaRPr>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94" name="PlaceHolder 1"/>
          <p:cNvSpPr>
            <a:spLocks noGrp="1"/>
          </p:cNvSpPr>
          <p:nvPr>
            <p:ph type="title"/>
          </p:nvPr>
        </p:nvSpPr>
        <p:spPr>
          <a:xfrm>
            <a:off x="504000" y="301320"/>
            <a:ext cx="9071640" cy="1262160"/>
          </a:xfrm>
          <a:prstGeom prst="rect">
            <a:avLst/>
          </a:prstGeom>
        </p:spPr>
        <p:txBody>
          <a:bodyPr lIns="0" tIns="0" rIns="0" bIns="0" anchor="ctr">
            <a:noAutofit/>
          </a:bodyPr>
          <a:lstStyle/>
          <a:p>
            <a:pPr algn="ctr"/>
            <a:endParaRPr lang="pl-PL" sz="4400" b="0" strike="noStrike" spc="-1">
              <a:latin typeface="Aria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7" name="PlaceHolder 1"/>
          <p:cNvSpPr>
            <a:spLocks noGrp="1"/>
          </p:cNvSpPr>
          <p:nvPr>
            <p:ph type="title"/>
          </p:nvPr>
        </p:nvSpPr>
        <p:spPr>
          <a:xfrm>
            <a:off x="504000" y="301320"/>
            <a:ext cx="9071640" cy="1262160"/>
          </a:xfrm>
          <a:prstGeom prst="rect">
            <a:avLst/>
          </a:prstGeom>
        </p:spPr>
        <p:txBody>
          <a:bodyPr lIns="0" tIns="0" rIns="0" bIns="0" anchor="ctr">
            <a:noAutofit/>
          </a:bodyPr>
          <a:lstStyle/>
          <a:p>
            <a:pPr algn="ctr"/>
            <a:endParaRPr lang="pl-PL" sz="4400" b="0" strike="noStrike" spc="-1">
              <a:latin typeface="Arial"/>
            </a:endParaRPr>
          </a:p>
        </p:txBody>
      </p:sp>
      <p:sp>
        <p:nvSpPr>
          <p:cNvPr id="8" name="PlaceHolder 2"/>
          <p:cNvSpPr>
            <a:spLocks noGrp="1"/>
          </p:cNvSpPr>
          <p:nvPr>
            <p:ph type="body"/>
          </p:nvPr>
        </p:nvSpPr>
        <p:spPr>
          <a:xfrm>
            <a:off x="504000" y="1769040"/>
            <a:ext cx="9071640" cy="4384440"/>
          </a:xfrm>
          <a:prstGeom prst="rect">
            <a:avLst/>
          </a:prstGeom>
        </p:spPr>
        <p:txBody>
          <a:bodyPr lIns="0" tIns="0" rIns="0" bIns="0">
            <a:normAutofit/>
          </a:bodyPr>
          <a:lstStyle/>
          <a:p>
            <a:endParaRPr lang="pl-PL" sz="3200" b="0" strike="noStrike" spc="-1">
              <a:latin typeface="Arial"/>
            </a:endParaRPr>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95" name="PlaceHolder 1"/>
          <p:cNvSpPr>
            <a:spLocks noGrp="1"/>
          </p:cNvSpPr>
          <p:nvPr>
            <p:ph type="subTitle"/>
          </p:nvPr>
        </p:nvSpPr>
        <p:spPr>
          <a:xfrm>
            <a:off x="504000" y="301320"/>
            <a:ext cx="9071640" cy="5851800"/>
          </a:xfrm>
          <a:prstGeom prst="rect">
            <a:avLst/>
          </a:prstGeom>
        </p:spPr>
        <p:txBody>
          <a:bodyPr lIns="0" tIns="0" rIns="0" bIns="0" anchor="ctr">
            <a:noAutofit/>
          </a:bodyPr>
          <a:lstStyle/>
          <a:p>
            <a:pPr algn="ctr"/>
            <a:endParaRPr lang="pl-PL" sz="3200" b="0" strike="noStrike" spc="-1">
              <a:latin typeface="Arial"/>
            </a:endParaRPr>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96" name="PlaceHolder 1"/>
          <p:cNvSpPr>
            <a:spLocks noGrp="1"/>
          </p:cNvSpPr>
          <p:nvPr>
            <p:ph type="title"/>
          </p:nvPr>
        </p:nvSpPr>
        <p:spPr>
          <a:xfrm>
            <a:off x="504000" y="301320"/>
            <a:ext cx="9071640" cy="1262160"/>
          </a:xfrm>
          <a:prstGeom prst="rect">
            <a:avLst/>
          </a:prstGeom>
        </p:spPr>
        <p:txBody>
          <a:bodyPr lIns="0" tIns="0" rIns="0" bIns="0" anchor="ctr">
            <a:noAutofit/>
          </a:bodyPr>
          <a:lstStyle/>
          <a:p>
            <a:pPr algn="ctr"/>
            <a:endParaRPr lang="pl-PL" sz="4400" b="0" strike="noStrike" spc="-1">
              <a:latin typeface="Arial"/>
            </a:endParaRPr>
          </a:p>
        </p:txBody>
      </p:sp>
      <p:sp>
        <p:nvSpPr>
          <p:cNvPr id="97" name="PlaceHolder 2"/>
          <p:cNvSpPr>
            <a:spLocks noGrp="1"/>
          </p:cNvSpPr>
          <p:nvPr>
            <p:ph type="body"/>
          </p:nvPr>
        </p:nvSpPr>
        <p:spPr>
          <a:xfrm>
            <a:off x="504000" y="1769040"/>
            <a:ext cx="4426920" cy="2091240"/>
          </a:xfrm>
          <a:prstGeom prst="rect">
            <a:avLst/>
          </a:prstGeom>
        </p:spPr>
        <p:txBody>
          <a:bodyPr lIns="0" tIns="0" rIns="0" bIns="0">
            <a:normAutofit/>
          </a:bodyPr>
          <a:lstStyle/>
          <a:p>
            <a:endParaRPr lang="pl-PL" sz="3200" b="0" strike="noStrike" spc="-1">
              <a:latin typeface="Arial"/>
            </a:endParaRPr>
          </a:p>
        </p:txBody>
      </p:sp>
      <p:sp>
        <p:nvSpPr>
          <p:cNvPr id="98" name="PlaceHolder 3"/>
          <p:cNvSpPr>
            <a:spLocks noGrp="1"/>
          </p:cNvSpPr>
          <p:nvPr>
            <p:ph type="body"/>
          </p:nvPr>
        </p:nvSpPr>
        <p:spPr>
          <a:xfrm>
            <a:off x="5152680" y="1769040"/>
            <a:ext cx="4426920" cy="4384440"/>
          </a:xfrm>
          <a:prstGeom prst="rect">
            <a:avLst/>
          </a:prstGeom>
        </p:spPr>
        <p:txBody>
          <a:bodyPr lIns="0" tIns="0" rIns="0" bIns="0">
            <a:normAutofit/>
          </a:bodyPr>
          <a:lstStyle/>
          <a:p>
            <a:endParaRPr lang="pl-PL" sz="3200" b="0" strike="noStrike" spc="-1">
              <a:latin typeface="Arial"/>
            </a:endParaRPr>
          </a:p>
        </p:txBody>
      </p:sp>
      <p:sp>
        <p:nvSpPr>
          <p:cNvPr id="99" name="PlaceHolder 4"/>
          <p:cNvSpPr>
            <a:spLocks noGrp="1"/>
          </p:cNvSpPr>
          <p:nvPr>
            <p:ph type="body"/>
          </p:nvPr>
        </p:nvSpPr>
        <p:spPr>
          <a:xfrm>
            <a:off x="504000" y="4059360"/>
            <a:ext cx="4426920" cy="2091240"/>
          </a:xfrm>
          <a:prstGeom prst="rect">
            <a:avLst/>
          </a:prstGeom>
        </p:spPr>
        <p:txBody>
          <a:bodyPr lIns="0" tIns="0" rIns="0" bIns="0">
            <a:normAutofit/>
          </a:bodyPr>
          <a:lstStyle/>
          <a:p>
            <a:endParaRPr lang="pl-PL" sz="3200" b="0" strike="noStrike" spc="-1">
              <a:latin typeface="Arial"/>
            </a:endParaRPr>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100" name="PlaceHolder 1"/>
          <p:cNvSpPr>
            <a:spLocks noGrp="1"/>
          </p:cNvSpPr>
          <p:nvPr>
            <p:ph type="title"/>
          </p:nvPr>
        </p:nvSpPr>
        <p:spPr>
          <a:xfrm>
            <a:off x="504000" y="301320"/>
            <a:ext cx="9071640" cy="1262160"/>
          </a:xfrm>
          <a:prstGeom prst="rect">
            <a:avLst/>
          </a:prstGeom>
        </p:spPr>
        <p:txBody>
          <a:bodyPr lIns="0" tIns="0" rIns="0" bIns="0" anchor="ctr">
            <a:noAutofit/>
          </a:bodyPr>
          <a:lstStyle/>
          <a:p>
            <a:pPr algn="ctr"/>
            <a:endParaRPr lang="pl-PL" sz="4400" b="0" strike="noStrike" spc="-1">
              <a:latin typeface="Arial"/>
            </a:endParaRPr>
          </a:p>
        </p:txBody>
      </p:sp>
      <p:sp>
        <p:nvSpPr>
          <p:cNvPr id="101" name="PlaceHolder 2"/>
          <p:cNvSpPr>
            <a:spLocks noGrp="1"/>
          </p:cNvSpPr>
          <p:nvPr>
            <p:ph type="body"/>
          </p:nvPr>
        </p:nvSpPr>
        <p:spPr>
          <a:xfrm>
            <a:off x="504000" y="1769040"/>
            <a:ext cx="4426920" cy="4384440"/>
          </a:xfrm>
          <a:prstGeom prst="rect">
            <a:avLst/>
          </a:prstGeom>
        </p:spPr>
        <p:txBody>
          <a:bodyPr lIns="0" tIns="0" rIns="0" bIns="0">
            <a:normAutofit/>
          </a:bodyPr>
          <a:lstStyle/>
          <a:p>
            <a:endParaRPr lang="pl-PL" sz="3200" b="0" strike="noStrike" spc="-1">
              <a:latin typeface="Arial"/>
            </a:endParaRPr>
          </a:p>
        </p:txBody>
      </p:sp>
      <p:sp>
        <p:nvSpPr>
          <p:cNvPr id="102" name="PlaceHolder 3"/>
          <p:cNvSpPr>
            <a:spLocks noGrp="1"/>
          </p:cNvSpPr>
          <p:nvPr>
            <p:ph type="body"/>
          </p:nvPr>
        </p:nvSpPr>
        <p:spPr>
          <a:xfrm>
            <a:off x="5152680" y="1769040"/>
            <a:ext cx="4426920" cy="2091240"/>
          </a:xfrm>
          <a:prstGeom prst="rect">
            <a:avLst/>
          </a:prstGeom>
        </p:spPr>
        <p:txBody>
          <a:bodyPr lIns="0" tIns="0" rIns="0" bIns="0">
            <a:normAutofit/>
          </a:bodyPr>
          <a:lstStyle/>
          <a:p>
            <a:endParaRPr lang="pl-PL" sz="3200" b="0" strike="noStrike" spc="-1">
              <a:latin typeface="Arial"/>
            </a:endParaRPr>
          </a:p>
        </p:txBody>
      </p:sp>
      <p:sp>
        <p:nvSpPr>
          <p:cNvPr id="103" name="PlaceHolder 4"/>
          <p:cNvSpPr>
            <a:spLocks noGrp="1"/>
          </p:cNvSpPr>
          <p:nvPr>
            <p:ph type="body"/>
          </p:nvPr>
        </p:nvSpPr>
        <p:spPr>
          <a:xfrm>
            <a:off x="5152680" y="4059360"/>
            <a:ext cx="4426920" cy="2091240"/>
          </a:xfrm>
          <a:prstGeom prst="rect">
            <a:avLst/>
          </a:prstGeom>
        </p:spPr>
        <p:txBody>
          <a:bodyPr lIns="0" tIns="0" rIns="0" bIns="0">
            <a:normAutofit/>
          </a:bodyPr>
          <a:lstStyle/>
          <a:p>
            <a:endParaRPr lang="pl-PL" sz="3200" b="0" strike="noStrike" spc="-1">
              <a:latin typeface="Arial"/>
            </a:endParaRPr>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104" name="PlaceHolder 1"/>
          <p:cNvSpPr>
            <a:spLocks noGrp="1"/>
          </p:cNvSpPr>
          <p:nvPr>
            <p:ph type="title"/>
          </p:nvPr>
        </p:nvSpPr>
        <p:spPr>
          <a:xfrm>
            <a:off x="504000" y="301320"/>
            <a:ext cx="9071640" cy="1262160"/>
          </a:xfrm>
          <a:prstGeom prst="rect">
            <a:avLst/>
          </a:prstGeom>
        </p:spPr>
        <p:txBody>
          <a:bodyPr lIns="0" tIns="0" rIns="0" bIns="0" anchor="ctr">
            <a:noAutofit/>
          </a:bodyPr>
          <a:lstStyle/>
          <a:p>
            <a:pPr algn="ctr"/>
            <a:endParaRPr lang="pl-PL" sz="4400" b="0" strike="noStrike" spc="-1">
              <a:latin typeface="Arial"/>
            </a:endParaRPr>
          </a:p>
        </p:txBody>
      </p:sp>
      <p:sp>
        <p:nvSpPr>
          <p:cNvPr id="105" name="PlaceHolder 2"/>
          <p:cNvSpPr>
            <a:spLocks noGrp="1"/>
          </p:cNvSpPr>
          <p:nvPr>
            <p:ph type="body"/>
          </p:nvPr>
        </p:nvSpPr>
        <p:spPr>
          <a:xfrm>
            <a:off x="504000" y="1769040"/>
            <a:ext cx="4426920" cy="2091240"/>
          </a:xfrm>
          <a:prstGeom prst="rect">
            <a:avLst/>
          </a:prstGeom>
        </p:spPr>
        <p:txBody>
          <a:bodyPr lIns="0" tIns="0" rIns="0" bIns="0">
            <a:normAutofit/>
          </a:bodyPr>
          <a:lstStyle/>
          <a:p>
            <a:endParaRPr lang="pl-PL" sz="3200" b="0" strike="noStrike" spc="-1">
              <a:latin typeface="Arial"/>
            </a:endParaRPr>
          </a:p>
        </p:txBody>
      </p:sp>
      <p:sp>
        <p:nvSpPr>
          <p:cNvPr id="106" name="PlaceHolder 3"/>
          <p:cNvSpPr>
            <a:spLocks noGrp="1"/>
          </p:cNvSpPr>
          <p:nvPr>
            <p:ph type="body"/>
          </p:nvPr>
        </p:nvSpPr>
        <p:spPr>
          <a:xfrm>
            <a:off x="5152680" y="1769040"/>
            <a:ext cx="4426920" cy="2091240"/>
          </a:xfrm>
          <a:prstGeom prst="rect">
            <a:avLst/>
          </a:prstGeom>
        </p:spPr>
        <p:txBody>
          <a:bodyPr lIns="0" tIns="0" rIns="0" bIns="0">
            <a:normAutofit/>
          </a:bodyPr>
          <a:lstStyle/>
          <a:p>
            <a:endParaRPr lang="pl-PL" sz="3200" b="0" strike="noStrike" spc="-1">
              <a:latin typeface="Arial"/>
            </a:endParaRPr>
          </a:p>
        </p:txBody>
      </p:sp>
      <p:sp>
        <p:nvSpPr>
          <p:cNvPr id="107" name="PlaceHolder 4"/>
          <p:cNvSpPr>
            <a:spLocks noGrp="1"/>
          </p:cNvSpPr>
          <p:nvPr>
            <p:ph type="body"/>
          </p:nvPr>
        </p:nvSpPr>
        <p:spPr>
          <a:xfrm>
            <a:off x="504000" y="4059360"/>
            <a:ext cx="9071640" cy="2091240"/>
          </a:xfrm>
          <a:prstGeom prst="rect">
            <a:avLst/>
          </a:prstGeom>
        </p:spPr>
        <p:txBody>
          <a:bodyPr lIns="0" tIns="0" rIns="0" bIns="0">
            <a:normAutofit/>
          </a:bodyPr>
          <a:lstStyle/>
          <a:p>
            <a:endParaRPr lang="pl-PL" sz="3200" b="0" strike="noStrike" spc="-1">
              <a:latin typeface="Arial"/>
            </a:endParaRPr>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108" name="PlaceHolder 1"/>
          <p:cNvSpPr>
            <a:spLocks noGrp="1"/>
          </p:cNvSpPr>
          <p:nvPr>
            <p:ph type="title"/>
          </p:nvPr>
        </p:nvSpPr>
        <p:spPr>
          <a:xfrm>
            <a:off x="504000" y="301320"/>
            <a:ext cx="9071640" cy="1262160"/>
          </a:xfrm>
          <a:prstGeom prst="rect">
            <a:avLst/>
          </a:prstGeom>
        </p:spPr>
        <p:txBody>
          <a:bodyPr lIns="0" tIns="0" rIns="0" bIns="0" anchor="ctr">
            <a:noAutofit/>
          </a:bodyPr>
          <a:lstStyle/>
          <a:p>
            <a:pPr algn="ctr"/>
            <a:endParaRPr lang="pl-PL" sz="4400" b="0" strike="noStrike" spc="-1">
              <a:latin typeface="Arial"/>
            </a:endParaRPr>
          </a:p>
        </p:txBody>
      </p:sp>
      <p:sp>
        <p:nvSpPr>
          <p:cNvPr id="109" name="PlaceHolder 2"/>
          <p:cNvSpPr>
            <a:spLocks noGrp="1"/>
          </p:cNvSpPr>
          <p:nvPr>
            <p:ph type="body"/>
          </p:nvPr>
        </p:nvSpPr>
        <p:spPr>
          <a:xfrm>
            <a:off x="504000" y="1769040"/>
            <a:ext cx="9071640" cy="2091240"/>
          </a:xfrm>
          <a:prstGeom prst="rect">
            <a:avLst/>
          </a:prstGeom>
        </p:spPr>
        <p:txBody>
          <a:bodyPr lIns="0" tIns="0" rIns="0" bIns="0">
            <a:normAutofit/>
          </a:bodyPr>
          <a:lstStyle/>
          <a:p>
            <a:endParaRPr lang="pl-PL" sz="3200" b="0" strike="noStrike" spc="-1">
              <a:latin typeface="Arial"/>
            </a:endParaRPr>
          </a:p>
        </p:txBody>
      </p:sp>
      <p:sp>
        <p:nvSpPr>
          <p:cNvPr id="110" name="PlaceHolder 3"/>
          <p:cNvSpPr>
            <a:spLocks noGrp="1"/>
          </p:cNvSpPr>
          <p:nvPr>
            <p:ph type="body"/>
          </p:nvPr>
        </p:nvSpPr>
        <p:spPr>
          <a:xfrm>
            <a:off x="504000" y="4059360"/>
            <a:ext cx="9071640" cy="2091240"/>
          </a:xfrm>
          <a:prstGeom prst="rect">
            <a:avLst/>
          </a:prstGeom>
        </p:spPr>
        <p:txBody>
          <a:bodyPr lIns="0" tIns="0" rIns="0" bIns="0">
            <a:normAutofit/>
          </a:bodyPr>
          <a:lstStyle/>
          <a:p>
            <a:endParaRPr lang="pl-PL" sz="3200" b="0" strike="noStrike" spc="-1">
              <a:latin typeface="Arial"/>
            </a:endParaRPr>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111" name="PlaceHolder 1"/>
          <p:cNvSpPr>
            <a:spLocks noGrp="1"/>
          </p:cNvSpPr>
          <p:nvPr>
            <p:ph type="title"/>
          </p:nvPr>
        </p:nvSpPr>
        <p:spPr>
          <a:xfrm>
            <a:off x="504000" y="301320"/>
            <a:ext cx="9071640" cy="1262160"/>
          </a:xfrm>
          <a:prstGeom prst="rect">
            <a:avLst/>
          </a:prstGeom>
        </p:spPr>
        <p:txBody>
          <a:bodyPr lIns="0" tIns="0" rIns="0" bIns="0" anchor="ctr">
            <a:noAutofit/>
          </a:bodyPr>
          <a:lstStyle/>
          <a:p>
            <a:pPr algn="ctr"/>
            <a:endParaRPr lang="pl-PL" sz="4400" b="0" strike="noStrike" spc="-1">
              <a:latin typeface="Arial"/>
            </a:endParaRPr>
          </a:p>
        </p:txBody>
      </p:sp>
      <p:sp>
        <p:nvSpPr>
          <p:cNvPr id="112" name="PlaceHolder 2"/>
          <p:cNvSpPr>
            <a:spLocks noGrp="1"/>
          </p:cNvSpPr>
          <p:nvPr>
            <p:ph type="body"/>
          </p:nvPr>
        </p:nvSpPr>
        <p:spPr>
          <a:xfrm>
            <a:off x="504000" y="1769040"/>
            <a:ext cx="4426920" cy="2091240"/>
          </a:xfrm>
          <a:prstGeom prst="rect">
            <a:avLst/>
          </a:prstGeom>
        </p:spPr>
        <p:txBody>
          <a:bodyPr lIns="0" tIns="0" rIns="0" bIns="0">
            <a:normAutofit/>
          </a:bodyPr>
          <a:lstStyle/>
          <a:p>
            <a:endParaRPr lang="pl-PL" sz="3200" b="0" strike="noStrike" spc="-1">
              <a:latin typeface="Arial"/>
            </a:endParaRPr>
          </a:p>
        </p:txBody>
      </p:sp>
      <p:sp>
        <p:nvSpPr>
          <p:cNvPr id="113" name="PlaceHolder 3"/>
          <p:cNvSpPr>
            <a:spLocks noGrp="1"/>
          </p:cNvSpPr>
          <p:nvPr>
            <p:ph type="body"/>
          </p:nvPr>
        </p:nvSpPr>
        <p:spPr>
          <a:xfrm>
            <a:off x="5152680" y="1769040"/>
            <a:ext cx="4426920" cy="2091240"/>
          </a:xfrm>
          <a:prstGeom prst="rect">
            <a:avLst/>
          </a:prstGeom>
        </p:spPr>
        <p:txBody>
          <a:bodyPr lIns="0" tIns="0" rIns="0" bIns="0">
            <a:normAutofit/>
          </a:bodyPr>
          <a:lstStyle/>
          <a:p>
            <a:endParaRPr lang="pl-PL" sz="3200" b="0" strike="noStrike" spc="-1">
              <a:latin typeface="Arial"/>
            </a:endParaRPr>
          </a:p>
        </p:txBody>
      </p:sp>
      <p:sp>
        <p:nvSpPr>
          <p:cNvPr id="114" name="PlaceHolder 4"/>
          <p:cNvSpPr>
            <a:spLocks noGrp="1"/>
          </p:cNvSpPr>
          <p:nvPr>
            <p:ph type="body"/>
          </p:nvPr>
        </p:nvSpPr>
        <p:spPr>
          <a:xfrm>
            <a:off x="504000" y="4059360"/>
            <a:ext cx="4426920" cy="2091240"/>
          </a:xfrm>
          <a:prstGeom prst="rect">
            <a:avLst/>
          </a:prstGeom>
        </p:spPr>
        <p:txBody>
          <a:bodyPr lIns="0" tIns="0" rIns="0" bIns="0">
            <a:normAutofit/>
          </a:bodyPr>
          <a:lstStyle/>
          <a:p>
            <a:endParaRPr lang="pl-PL" sz="3200" b="0" strike="noStrike" spc="-1">
              <a:latin typeface="Arial"/>
            </a:endParaRPr>
          </a:p>
        </p:txBody>
      </p:sp>
      <p:sp>
        <p:nvSpPr>
          <p:cNvPr id="115" name="PlaceHolder 5"/>
          <p:cNvSpPr>
            <a:spLocks noGrp="1"/>
          </p:cNvSpPr>
          <p:nvPr>
            <p:ph type="body"/>
          </p:nvPr>
        </p:nvSpPr>
        <p:spPr>
          <a:xfrm>
            <a:off x="5152680" y="4059360"/>
            <a:ext cx="4426920" cy="2091240"/>
          </a:xfrm>
          <a:prstGeom prst="rect">
            <a:avLst/>
          </a:prstGeom>
        </p:spPr>
        <p:txBody>
          <a:bodyPr lIns="0" tIns="0" rIns="0" bIns="0">
            <a:normAutofit/>
          </a:bodyPr>
          <a:lstStyle/>
          <a:p>
            <a:endParaRPr lang="pl-PL" sz="3200" b="0" strike="noStrike" spc="-1">
              <a:latin typeface="Arial"/>
            </a:endParaRPr>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116" name="PlaceHolder 1"/>
          <p:cNvSpPr>
            <a:spLocks noGrp="1"/>
          </p:cNvSpPr>
          <p:nvPr>
            <p:ph type="title"/>
          </p:nvPr>
        </p:nvSpPr>
        <p:spPr>
          <a:xfrm>
            <a:off x="504000" y="301320"/>
            <a:ext cx="9071640" cy="1262160"/>
          </a:xfrm>
          <a:prstGeom prst="rect">
            <a:avLst/>
          </a:prstGeom>
        </p:spPr>
        <p:txBody>
          <a:bodyPr lIns="0" tIns="0" rIns="0" bIns="0" anchor="ctr">
            <a:noAutofit/>
          </a:bodyPr>
          <a:lstStyle/>
          <a:p>
            <a:pPr algn="ctr"/>
            <a:endParaRPr lang="pl-PL" sz="4400" b="0" strike="noStrike" spc="-1">
              <a:latin typeface="Arial"/>
            </a:endParaRPr>
          </a:p>
        </p:txBody>
      </p:sp>
      <p:sp>
        <p:nvSpPr>
          <p:cNvPr id="117" name="PlaceHolder 2"/>
          <p:cNvSpPr>
            <a:spLocks noGrp="1"/>
          </p:cNvSpPr>
          <p:nvPr>
            <p:ph type="body"/>
          </p:nvPr>
        </p:nvSpPr>
        <p:spPr>
          <a:xfrm>
            <a:off x="504000" y="1769040"/>
            <a:ext cx="2920680" cy="2091240"/>
          </a:xfrm>
          <a:prstGeom prst="rect">
            <a:avLst/>
          </a:prstGeom>
        </p:spPr>
        <p:txBody>
          <a:bodyPr lIns="0" tIns="0" rIns="0" bIns="0">
            <a:normAutofit/>
          </a:bodyPr>
          <a:lstStyle/>
          <a:p>
            <a:endParaRPr lang="pl-PL" sz="3200" b="0" strike="noStrike" spc="-1">
              <a:latin typeface="Arial"/>
            </a:endParaRPr>
          </a:p>
        </p:txBody>
      </p:sp>
      <p:sp>
        <p:nvSpPr>
          <p:cNvPr id="118" name="PlaceHolder 3"/>
          <p:cNvSpPr>
            <a:spLocks noGrp="1"/>
          </p:cNvSpPr>
          <p:nvPr>
            <p:ph type="body"/>
          </p:nvPr>
        </p:nvSpPr>
        <p:spPr>
          <a:xfrm>
            <a:off x="3571200" y="1769040"/>
            <a:ext cx="2920680" cy="2091240"/>
          </a:xfrm>
          <a:prstGeom prst="rect">
            <a:avLst/>
          </a:prstGeom>
        </p:spPr>
        <p:txBody>
          <a:bodyPr lIns="0" tIns="0" rIns="0" bIns="0">
            <a:normAutofit/>
          </a:bodyPr>
          <a:lstStyle/>
          <a:p>
            <a:endParaRPr lang="pl-PL" sz="3200" b="0" strike="noStrike" spc="-1">
              <a:latin typeface="Arial"/>
            </a:endParaRPr>
          </a:p>
        </p:txBody>
      </p:sp>
      <p:sp>
        <p:nvSpPr>
          <p:cNvPr id="119" name="PlaceHolder 4"/>
          <p:cNvSpPr>
            <a:spLocks noGrp="1"/>
          </p:cNvSpPr>
          <p:nvPr>
            <p:ph type="body"/>
          </p:nvPr>
        </p:nvSpPr>
        <p:spPr>
          <a:xfrm>
            <a:off x="6638040" y="1769040"/>
            <a:ext cx="2920680" cy="2091240"/>
          </a:xfrm>
          <a:prstGeom prst="rect">
            <a:avLst/>
          </a:prstGeom>
        </p:spPr>
        <p:txBody>
          <a:bodyPr lIns="0" tIns="0" rIns="0" bIns="0">
            <a:normAutofit/>
          </a:bodyPr>
          <a:lstStyle/>
          <a:p>
            <a:endParaRPr lang="pl-PL" sz="3200" b="0" strike="noStrike" spc="-1">
              <a:latin typeface="Arial"/>
            </a:endParaRPr>
          </a:p>
        </p:txBody>
      </p:sp>
      <p:sp>
        <p:nvSpPr>
          <p:cNvPr id="120" name="PlaceHolder 5"/>
          <p:cNvSpPr>
            <a:spLocks noGrp="1"/>
          </p:cNvSpPr>
          <p:nvPr>
            <p:ph type="body"/>
          </p:nvPr>
        </p:nvSpPr>
        <p:spPr>
          <a:xfrm>
            <a:off x="504000" y="4059360"/>
            <a:ext cx="2920680" cy="2091240"/>
          </a:xfrm>
          <a:prstGeom prst="rect">
            <a:avLst/>
          </a:prstGeom>
        </p:spPr>
        <p:txBody>
          <a:bodyPr lIns="0" tIns="0" rIns="0" bIns="0">
            <a:normAutofit/>
          </a:bodyPr>
          <a:lstStyle/>
          <a:p>
            <a:endParaRPr lang="pl-PL" sz="3200" b="0" strike="noStrike" spc="-1">
              <a:latin typeface="Arial"/>
            </a:endParaRPr>
          </a:p>
        </p:txBody>
      </p:sp>
      <p:sp>
        <p:nvSpPr>
          <p:cNvPr id="121" name="PlaceHolder 6"/>
          <p:cNvSpPr>
            <a:spLocks noGrp="1"/>
          </p:cNvSpPr>
          <p:nvPr>
            <p:ph type="body"/>
          </p:nvPr>
        </p:nvSpPr>
        <p:spPr>
          <a:xfrm>
            <a:off x="3571200" y="4059360"/>
            <a:ext cx="2920680" cy="2091240"/>
          </a:xfrm>
          <a:prstGeom prst="rect">
            <a:avLst/>
          </a:prstGeom>
        </p:spPr>
        <p:txBody>
          <a:bodyPr lIns="0" tIns="0" rIns="0" bIns="0">
            <a:normAutofit/>
          </a:bodyPr>
          <a:lstStyle/>
          <a:p>
            <a:endParaRPr lang="pl-PL" sz="3200" b="0" strike="noStrike" spc="-1">
              <a:latin typeface="Arial"/>
            </a:endParaRPr>
          </a:p>
        </p:txBody>
      </p:sp>
      <p:sp>
        <p:nvSpPr>
          <p:cNvPr id="122" name="PlaceHolder 7"/>
          <p:cNvSpPr>
            <a:spLocks noGrp="1"/>
          </p:cNvSpPr>
          <p:nvPr>
            <p:ph type="body"/>
          </p:nvPr>
        </p:nvSpPr>
        <p:spPr>
          <a:xfrm>
            <a:off x="6638040" y="4059360"/>
            <a:ext cx="2920680" cy="2091240"/>
          </a:xfrm>
          <a:prstGeom prst="rect">
            <a:avLst/>
          </a:prstGeom>
        </p:spPr>
        <p:txBody>
          <a:bodyPr lIns="0" tIns="0" rIns="0" bIns="0">
            <a:normAutofit/>
          </a:bodyPr>
          <a:lstStyle/>
          <a:p>
            <a:endParaRPr lang="pl-PL" sz="3200" b="0" strike="noStrike" spc="-1">
              <a:latin typeface="Aria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9" name="PlaceHolder 1"/>
          <p:cNvSpPr>
            <a:spLocks noGrp="1"/>
          </p:cNvSpPr>
          <p:nvPr>
            <p:ph type="title"/>
          </p:nvPr>
        </p:nvSpPr>
        <p:spPr>
          <a:xfrm>
            <a:off x="504000" y="301320"/>
            <a:ext cx="9071640" cy="1262160"/>
          </a:xfrm>
          <a:prstGeom prst="rect">
            <a:avLst/>
          </a:prstGeom>
        </p:spPr>
        <p:txBody>
          <a:bodyPr lIns="0" tIns="0" rIns="0" bIns="0" anchor="ctr">
            <a:noAutofit/>
          </a:bodyPr>
          <a:lstStyle/>
          <a:p>
            <a:pPr algn="ctr"/>
            <a:endParaRPr lang="pl-PL" sz="4400" b="0" strike="noStrike" spc="-1">
              <a:latin typeface="Arial"/>
            </a:endParaRPr>
          </a:p>
        </p:txBody>
      </p:sp>
      <p:sp>
        <p:nvSpPr>
          <p:cNvPr id="10" name="PlaceHolder 2"/>
          <p:cNvSpPr>
            <a:spLocks noGrp="1"/>
          </p:cNvSpPr>
          <p:nvPr>
            <p:ph type="body"/>
          </p:nvPr>
        </p:nvSpPr>
        <p:spPr>
          <a:xfrm>
            <a:off x="504000" y="1769040"/>
            <a:ext cx="4426920" cy="4384440"/>
          </a:xfrm>
          <a:prstGeom prst="rect">
            <a:avLst/>
          </a:prstGeom>
        </p:spPr>
        <p:txBody>
          <a:bodyPr lIns="0" tIns="0" rIns="0" bIns="0">
            <a:normAutofit/>
          </a:bodyPr>
          <a:lstStyle/>
          <a:p>
            <a:endParaRPr lang="pl-PL" sz="3200" b="0" strike="noStrike" spc="-1">
              <a:latin typeface="Arial"/>
            </a:endParaRPr>
          </a:p>
        </p:txBody>
      </p:sp>
      <p:sp>
        <p:nvSpPr>
          <p:cNvPr id="11" name="PlaceHolder 3"/>
          <p:cNvSpPr>
            <a:spLocks noGrp="1"/>
          </p:cNvSpPr>
          <p:nvPr>
            <p:ph type="body"/>
          </p:nvPr>
        </p:nvSpPr>
        <p:spPr>
          <a:xfrm>
            <a:off x="5152680" y="1769040"/>
            <a:ext cx="4426920" cy="4384440"/>
          </a:xfrm>
          <a:prstGeom prst="rect">
            <a:avLst/>
          </a:prstGeom>
        </p:spPr>
        <p:txBody>
          <a:bodyPr lIns="0" tIns="0" rIns="0" bIns="0">
            <a:normAutofit/>
          </a:bodyPr>
          <a:lstStyle/>
          <a:p>
            <a:endParaRPr lang="pl-PL" sz="3200" b="0" strike="noStrike" spc="-1">
              <a:latin typeface="Aria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2" name="PlaceHolder 1"/>
          <p:cNvSpPr>
            <a:spLocks noGrp="1"/>
          </p:cNvSpPr>
          <p:nvPr>
            <p:ph type="title"/>
          </p:nvPr>
        </p:nvSpPr>
        <p:spPr>
          <a:xfrm>
            <a:off x="504000" y="301320"/>
            <a:ext cx="9071640" cy="1262160"/>
          </a:xfrm>
          <a:prstGeom prst="rect">
            <a:avLst/>
          </a:prstGeom>
        </p:spPr>
        <p:txBody>
          <a:bodyPr lIns="0" tIns="0" rIns="0" bIns="0" anchor="ctr">
            <a:noAutofit/>
          </a:bodyPr>
          <a:lstStyle/>
          <a:p>
            <a:pPr algn="ctr"/>
            <a:endParaRPr lang="pl-PL" sz="4400" b="0" strike="noStrike" spc="-1">
              <a:latin typeface="Aria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13" name="PlaceHolder 1"/>
          <p:cNvSpPr>
            <a:spLocks noGrp="1"/>
          </p:cNvSpPr>
          <p:nvPr>
            <p:ph type="subTitle"/>
          </p:nvPr>
        </p:nvSpPr>
        <p:spPr>
          <a:xfrm>
            <a:off x="504000" y="301320"/>
            <a:ext cx="9071640" cy="5851800"/>
          </a:xfrm>
          <a:prstGeom prst="rect">
            <a:avLst/>
          </a:prstGeom>
        </p:spPr>
        <p:txBody>
          <a:bodyPr lIns="0" tIns="0" rIns="0" bIns="0" anchor="ctr">
            <a:noAutofit/>
          </a:bodyPr>
          <a:lstStyle/>
          <a:p>
            <a:pPr algn="ctr"/>
            <a:endParaRPr lang="pl-PL" sz="3200" b="0" strike="noStrike" spc="-1">
              <a:latin typeface="Aria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14" name="PlaceHolder 1"/>
          <p:cNvSpPr>
            <a:spLocks noGrp="1"/>
          </p:cNvSpPr>
          <p:nvPr>
            <p:ph type="title"/>
          </p:nvPr>
        </p:nvSpPr>
        <p:spPr>
          <a:xfrm>
            <a:off x="504000" y="301320"/>
            <a:ext cx="9071640" cy="1262160"/>
          </a:xfrm>
          <a:prstGeom prst="rect">
            <a:avLst/>
          </a:prstGeom>
        </p:spPr>
        <p:txBody>
          <a:bodyPr lIns="0" tIns="0" rIns="0" bIns="0" anchor="ctr">
            <a:noAutofit/>
          </a:bodyPr>
          <a:lstStyle/>
          <a:p>
            <a:pPr algn="ctr"/>
            <a:endParaRPr lang="pl-PL" sz="4400" b="0" strike="noStrike" spc="-1">
              <a:latin typeface="Arial"/>
            </a:endParaRPr>
          </a:p>
        </p:txBody>
      </p:sp>
      <p:sp>
        <p:nvSpPr>
          <p:cNvPr id="15" name="PlaceHolder 2"/>
          <p:cNvSpPr>
            <a:spLocks noGrp="1"/>
          </p:cNvSpPr>
          <p:nvPr>
            <p:ph type="body"/>
          </p:nvPr>
        </p:nvSpPr>
        <p:spPr>
          <a:xfrm>
            <a:off x="504000" y="1769040"/>
            <a:ext cx="4426920" cy="2091240"/>
          </a:xfrm>
          <a:prstGeom prst="rect">
            <a:avLst/>
          </a:prstGeom>
        </p:spPr>
        <p:txBody>
          <a:bodyPr lIns="0" tIns="0" rIns="0" bIns="0">
            <a:normAutofit/>
          </a:bodyPr>
          <a:lstStyle/>
          <a:p>
            <a:endParaRPr lang="pl-PL" sz="3200" b="0" strike="noStrike" spc="-1">
              <a:latin typeface="Arial"/>
            </a:endParaRPr>
          </a:p>
        </p:txBody>
      </p:sp>
      <p:sp>
        <p:nvSpPr>
          <p:cNvPr id="16" name="PlaceHolder 3"/>
          <p:cNvSpPr>
            <a:spLocks noGrp="1"/>
          </p:cNvSpPr>
          <p:nvPr>
            <p:ph type="body"/>
          </p:nvPr>
        </p:nvSpPr>
        <p:spPr>
          <a:xfrm>
            <a:off x="5152680" y="1769040"/>
            <a:ext cx="4426920" cy="4384440"/>
          </a:xfrm>
          <a:prstGeom prst="rect">
            <a:avLst/>
          </a:prstGeom>
        </p:spPr>
        <p:txBody>
          <a:bodyPr lIns="0" tIns="0" rIns="0" bIns="0">
            <a:normAutofit/>
          </a:bodyPr>
          <a:lstStyle/>
          <a:p>
            <a:endParaRPr lang="pl-PL" sz="3200" b="0" strike="noStrike" spc="-1">
              <a:latin typeface="Arial"/>
            </a:endParaRPr>
          </a:p>
        </p:txBody>
      </p:sp>
      <p:sp>
        <p:nvSpPr>
          <p:cNvPr id="17" name="PlaceHolder 4"/>
          <p:cNvSpPr>
            <a:spLocks noGrp="1"/>
          </p:cNvSpPr>
          <p:nvPr>
            <p:ph type="body"/>
          </p:nvPr>
        </p:nvSpPr>
        <p:spPr>
          <a:xfrm>
            <a:off x="504000" y="4059360"/>
            <a:ext cx="4426920" cy="2091240"/>
          </a:xfrm>
          <a:prstGeom prst="rect">
            <a:avLst/>
          </a:prstGeom>
        </p:spPr>
        <p:txBody>
          <a:bodyPr lIns="0" tIns="0" rIns="0" bIns="0">
            <a:normAutofit/>
          </a:bodyPr>
          <a:lstStyle/>
          <a:p>
            <a:endParaRPr lang="pl-PL" sz="3200" b="0" strike="noStrike" spc="-1">
              <a:latin typeface="Aria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18" name="PlaceHolder 1"/>
          <p:cNvSpPr>
            <a:spLocks noGrp="1"/>
          </p:cNvSpPr>
          <p:nvPr>
            <p:ph type="title"/>
          </p:nvPr>
        </p:nvSpPr>
        <p:spPr>
          <a:xfrm>
            <a:off x="504000" y="301320"/>
            <a:ext cx="9071640" cy="1262160"/>
          </a:xfrm>
          <a:prstGeom prst="rect">
            <a:avLst/>
          </a:prstGeom>
        </p:spPr>
        <p:txBody>
          <a:bodyPr lIns="0" tIns="0" rIns="0" bIns="0" anchor="ctr">
            <a:noAutofit/>
          </a:bodyPr>
          <a:lstStyle/>
          <a:p>
            <a:pPr algn="ctr"/>
            <a:endParaRPr lang="pl-PL" sz="4400" b="0" strike="noStrike" spc="-1">
              <a:latin typeface="Arial"/>
            </a:endParaRPr>
          </a:p>
        </p:txBody>
      </p:sp>
      <p:sp>
        <p:nvSpPr>
          <p:cNvPr id="19" name="PlaceHolder 2"/>
          <p:cNvSpPr>
            <a:spLocks noGrp="1"/>
          </p:cNvSpPr>
          <p:nvPr>
            <p:ph type="body"/>
          </p:nvPr>
        </p:nvSpPr>
        <p:spPr>
          <a:xfrm>
            <a:off x="504000" y="1769040"/>
            <a:ext cx="4426920" cy="4384440"/>
          </a:xfrm>
          <a:prstGeom prst="rect">
            <a:avLst/>
          </a:prstGeom>
        </p:spPr>
        <p:txBody>
          <a:bodyPr lIns="0" tIns="0" rIns="0" bIns="0">
            <a:normAutofit/>
          </a:bodyPr>
          <a:lstStyle/>
          <a:p>
            <a:endParaRPr lang="pl-PL" sz="3200" b="0" strike="noStrike" spc="-1">
              <a:latin typeface="Arial"/>
            </a:endParaRPr>
          </a:p>
        </p:txBody>
      </p:sp>
      <p:sp>
        <p:nvSpPr>
          <p:cNvPr id="20" name="PlaceHolder 3"/>
          <p:cNvSpPr>
            <a:spLocks noGrp="1"/>
          </p:cNvSpPr>
          <p:nvPr>
            <p:ph type="body"/>
          </p:nvPr>
        </p:nvSpPr>
        <p:spPr>
          <a:xfrm>
            <a:off x="5152680" y="1769040"/>
            <a:ext cx="4426920" cy="2091240"/>
          </a:xfrm>
          <a:prstGeom prst="rect">
            <a:avLst/>
          </a:prstGeom>
        </p:spPr>
        <p:txBody>
          <a:bodyPr lIns="0" tIns="0" rIns="0" bIns="0">
            <a:normAutofit/>
          </a:bodyPr>
          <a:lstStyle/>
          <a:p>
            <a:endParaRPr lang="pl-PL" sz="3200" b="0" strike="noStrike" spc="-1">
              <a:latin typeface="Arial"/>
            </a:endParaRPr>
          </a:p>
        </p:txBody>
      </p:sp>
      <p:sp>
        <p:nvSpPr>
          <p:cNvPr id="21" name="PlaceHolder 4"/>
          <p:cNvSpPr>
            <a:spLocks noGrp="1"/>
          </p:cNvSpPr>
          <p:nvPr>
            <p:ph type="body"/>
          </p:nvPr>
        </p:nvSpPr>
        <p:spPr>
          <a:xfrm>
            <a:off x="5152680" y="4059360"/>
            <a:ext cx="4426920" cy="2091240"/>
          </a:xfrm>
          <a:prstGeom prst="rect">
            <a:avLst/>
          </a:prstGeom>
        </p:spPr>
        <p:txBody>
          <a:bodyPr lIns="0" tIns="0" rIns="0" bIns="0">
            <a:normAutofit/>
          </a:bodyPr>
          <a:lstStyle/>
          <a:p>
            <a:endParaRPr lang="pl-PL" sz="3200" b="0" strike="noStrike" spc="-1">
              <a:latin typeface="Aria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22" name="PlaceHolder 1"/>
          <p:cNvSpPr>
            <a:spLocks noGrp="1"/>
          </p:cNvSpPr>
          <p:nvPr>
            <p:ph type="title"/>
          </p:nvPr>
        </p:nvSpPr>
        <p:spPr>
          <a:xfrm>
            <a:off x="504000" y="301320"/>
            <a:ext cx="9071640" cy="1262160"/>
          </a:xfrm>
          <a:prstGeom prst="rect">
            <a:avLst/>
          </a:prstGeom>
        </p:spPr>
        <p:txBody>
          <a:bodyPr lIns="0" tIns="0" rIns="0" bIns="0" anchor="ctr">
            <a:noAutofit/>
          </a:bodyPr>
          <a:lstStyle/>
          <a:p>
            <a:pPr algn="ctr"/>
            <a:endParaRPr lang="pl-PL" sz="4400" b="0" strike="noStrike" spc="-1">
              <a:latin typeface="Arial"/>
            </a:endParaRPr>
          </a:p>
        </p:txBody>
      </p:sp>
      <p:sp>
        <p:nvSpPr>
          <p:cNvPr id="23" name="PlaceHolder 2"/>
          <p:cNvSpPr>
            <a:spLocks noGrp="1"/>
          </p:cNvSpPr>
          <p:nvPr>
            <p:ph type="body"/>
          </p:nvPr>
        </p:nvSpPr>
        <p:spPr>
          <a:xfrm>
            <a:off x="504000" y="1769040"/>
            <a:ext cx="4426920" cy="2091240"/>
          </a:xfrm>
          <a:prstGeom prst="rect">
            <a:avLst/>
          </a:prstGeom>
        </p:spPr>
        <p:txBody>
          <a:bodyPr lIns="0" tIns="0" rIns="0" bIns="0">
            <a:normAutofit/>
          </a:bodyPr>
          <a:lstStyle/>
          <a:p>
            <a:endParaRPr lang="pl-PL" sz="3200" b="0" strike="noStrike" spc="-1">
              <a:latin typeface="Arial"/>
            </a:endParaRPr>
          </a:p>
        </p:txBody>
      </p:sp>
      <p:sp>
        <p:nvSpPr>
          <p:cNvPr id="24" name="PlaceHolder 3"/>
          <p:cNvSpPr>
            <a:spLocks noGrp="1"/>
          </p:cNvSpPr>
          <p:nvPr>
            <p:ph type="body"/>
          </p:nvPr>
        </p:nvSpPr>
        <p:spPr>
          <a:xfrm>
            <a:off x="5152680" y="1769040"/>
            <a:ext cx="4426920" cy="2091240"/>
          </a:xfrm>
          <a:prstGeom prst="rect">
            <a:avLst/>
          </a:prstGeom>
        </p:spPr>
        <p:txBody>
          <a:bodyPr lIns="0" tIns="0" rIns="0" bIns="0">
            <a:normAutofit/>
          </a:bodyPr>
          <a:lstStyle/>
          <a:p>
            <a:endParaRPr lang="pl-PL" sz="3200" b="0" strike="noStrike" spc="-1">
              <a:latin typeface="Arial"/>
            </a:endParaRPr>
          </a:p>
        </p:txBody>
      </p:sp>
      <p:sp>
        <p:nvSpPr>
          <p:cNvPr id="25" name="PlaceHolder 4"/>
          <p:cNvSpPr>
            <a:spLocks noGrp="1"/>
          </p:cNvSpPr>
          <p:nvPr>
            <p:ph type="body"/>
          </p:nvPr>
        </p:nvSpPr>
        <p:spPr>
          <a:xfrm>
            <a:off x="504000" y="4059360"/>
            <a:ext cx="9071640" cy="2091240"/>
          </a:xfrm>
          <a:prstGeom prst="rect">
            <a:avLst/>
          </a:prstGeom>
        </p:spPr>
        <p:txBody>
          <a:bodyPr lIns="0" tIns="0" rIns="0" bIns="0">
            <a:normAutofit/>
          </a:bodyPr>
          <a:lstStyle/>
          <a:p>
            <a:endParaRPr lang="pl-PL" sz="3200" b="0" strike="noStrike" spc="-1">
              <a:latin typeface="Aria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image" Target="../media/image2.pn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2.xml"/><Relationship Id="rId13" Type="http://schemas.openxmlformats.org/officeDocument/2006/relationships/theme" Target="../theme/theme3.xml"/><Relationship Id="rId3" Type="http://schemas.openxmlformats.org/officeDocument/2006/relationships/slideLayout" Target="../slideLayouts/slideLayout27.xml"/><Relationship Id="rId7" Type="http://schemas.openxmlformats.org/officeDocument/2006/relationships/slideLayout" Target="../slideLayouts/slideLayout31.xml"/><Relationship Id="rId12" Type="http://schemas.openxmlformats.org/officeDocument/2006/relationships/slideLayout" Target="../slideLayouts/slideLayout36.xml"/><Relationship Id="rId2" Type="http://schemas.openxmlformats.org/officeDocument/2006/relationships/slideLayout" Target="../slideLayouts/slideLayout26.xml"/><Relationship Id="rId1" Type="http://schemas.openxmlformats.org/officeDocument/2006/relationships/slideLayout" Target="../slideLayouts/slideLayout25.xml"/><Relationship Id="rId6" Type="http://schemas.openxmlformats.org/officeDocument/2006/relationships/slideLayout" Target="../slideLayouts/slideLayout30.xml"/><Relationship Id="rId11" Type="http://schemas.openxmlformats.org/officeDocument/2006/relationships/slideLayout" Target="../slideLayouts/slideLayout35.xml"/><Relationship Id="rId5" Type="http://schemas.openxmlformats.org/officeDocument/2006/relationships/slideLayout" Target="../slideLayouts/slideLayout29.xml"/><Relationship Id="rId10" Type="http://schemas.openxmlformats.org/officeDocument/2006/relationships/slideLayout" Target="../slideLayouts/slideLayout34.xml"/><Relationship Id="rId4" Type="http://schemas.openxmlformats.org/officeDocument/2006/relationships/slideLayout" Target="../slideLayouts/slideLayout28.xml"/><Relationship Id="rId9" Type="http://schemas.openxmlformats.org/officeDocument/2006/relationships/slideLayout" Target="../slideLayouts/slideLayout33.xml"/><Relationship Id="rId14" Type="http://schemas.openxmlformats.org/officeDocument/2006/relationships/image" Target="../media/image3.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rotWithShape="0">
          <a:blip r:embed="rId14" cstate="print"/>
          <a:stretch>
            <a:fillRect/>
          </a:stretch>
        </a:blipFill>
        <a:effectLst/>
      </p:bgPr>
    </p:bg>
    <p:spTree>
      <p:nvGrpSpPr>
        <p:cNvPr id="1" name=""/>
        <p:cNvGrpSpPr/>
        <p:nvPr/>
      </p:nvGrpSpPr>
      <p:grpSpPr>
        <a:xfrm>
          <a:off x="0" y="0"/>
          <a:ext cx="0" cy="0"/>
          <a:chOff x="0" y="0"/>
          <a:chExt cx="0" cy="0"/>
        </a:xfrm>
      </p:grpSpPr>
      <p:sp>
        <p:nvSpPr>
          <p:cNvPr id="5" name="PlaceHolder 1"/>
          <p:cNvSpPr>
            <a:spLocks noGrp="1"/>
          </p:cNvSpPr>
          <p:nvPr>
            <p:ph type="title"/>
          </p:nvPr>
        </p:nvSpPr>
        <p:spPr>
          <a:xfrm>
            <a:off x="504000" y="301320"/>
            <a:ext cx="9071640" cy="1262160"/>
          </a:xfrm>
          <a:prstGeom prst="rect">
            <a:avLst/>
          </a:prstGeom>
        </p:spPr>
        <p:txBody>
          <a:bodyPr lIns="0" tIns="0" rIns="0" bIns="0" anchor="ctr">
            <a:noAutofit/>
          </a:bodyPr>
          <a:lstStyle/>
          <a:p>
            <a:pPr algn="ctr"/>
            <a:r>
              <a:rPr lang="pl-PL" sz="4400" b="0" strike="noStrike" spc="-1">
                <a:latin typeface="Arial"/>
              </a:rPr>
              <a:t>Kliknij, aby edytować format tekstu tytułu</a:t>
            </a:r>
          </a:p>
        </p:txBody>
      </p:sp>
      <p:sp>
        <p:nvSpPr>
          <p:cNvPr id="6" name="PlaceHolder 2"/>
          <p:cNvSpPr>
            <a:spLocks noGrp="1"/>
          </p:cNvSpPr>
          <p:nvPr>
            <p:ph type="body"/>
          </p:nvPr>
        </p:nvSpPr>
        <p:spPr>
          <a:xfrm>
            <a:off x="504000" y="1769040"/>
            <a:ext cx="9071640" cy="4384440"/>
          </a:xfrm>
          <a:prstGeom prst="rect">
            <a:avLst/>
          </a:prstGeom>
        </p:spPr>
        <p:txBody>
          <a:bodyPr lIns="0" tIns="0" rIns="0" bIns="0">
            <a:normAutofit/>
          </a:bodyPr>
          <a:lstStyle/>
          <a:p>
            <a:pPr marL="432000" indent="-324000">
              <a:spcBef>
                <a:spcPts val="1417"/>
              </a:spcBef>
              <a:buClr>
                <a:srgbClr val="000000"/>
              </a:buClr>
              <a:buSzPct val="45000"/>
              <a:buFont typeface="Wingdings" charset="2"/>
              <a:buChar char=""/>
            </a:pPr>
            <a:r>
              <a:rPr lang="pl-PL" sz="3200" b="0" strike="noStrike" spc="-1">
                <a:latin typeface="Arial"/>
              </a:rPr>
              <a:t>Kliknij, aby edytować format tekstu konspektu</a:t>
            </a:r>
          </a:p>
          <a:p>
            <a:pPr marL="864000" lvl="1" indent="-324000">
              <a:spcBef>
                <a:spcPts val="1134"/>
              </a:spcBef>
              <a:buClr>
                <a:srgbClr val="000000"/>
              </a:buClr>
              <a:buSzPct val="75000"/>
              <a:buFont typeface="Symbol" charset="2"/>
              <a:buChar char=""/>
            </a:pPr>
            <a:r>
              <a:rPr lang="pl-PL" sz="2800" b="0" strike="noStrike" spc="-1">
                <a:latin typeface="Arial"/>
              </a:rPr>
              <a:t>Drugi poziom konspektu</a:t>
            </a:r>
          </a:p>
          <a:p>
            <a:pPr marL="1296000" lvl="2" indent="-288000">
              <a:spcBef>
                <a:spcPts val="850"/>
              </a:spcBef>
              <a:buClr>
                <a:srgbClr val="000000"/>
              </a:buClr>
              <a:buSzPct val="45000"/>
              <a:buFont typeface="Wingdings" charset="2"/>
              <a:buChar char=""/>
            </a:pPr>
            <a:r>
              <a:rPr lang="pl-PL" sz="2400" b="0" strike="noStrike" spc="-1">
                <a:latin typeface="Arial"/>
              </a:rPr>
              <a:t>Trzeci poziom konspektu</a:t>
            </a:r>
          </a:p>
          <a:p>
            <a:pPr marL="1728000" lvl="3" indent="-216000">
              <a:spcBef>
                <a:spcPts val="567"/>
              </a:spcBef>
              <a:buClr>
                <a:srgbClr val="000000"/>
              </a:buClr>
              <a:buSzPct val="75000"/>
              <a:buFont typeface="Symbol" charset="2"/>
              <a:buChar char=""/>
            </a:pPr>
            <a:r>
              <a:rPr lang="pl-PL" sz="2000" b="0" strike="noStrike" spc="-1">
                <a:latin typeface="Arial"/>
              </a:rPr>
              <a:t>Czwarty poziom konspektu</a:t>
            </a:r>
          </a:p>
          <a:p>
            <a:pPr marL="2160000" lvl="4" indent="-216000">
              <a:spcBef>
                <a:spcPts val="283"/>
              </a:spcBef>
              <a:buClr>
                <a:srgbClr val="000000"/>
              </a:buClr>
              <a:buSzPct val="45000"/>
              <a:buFont typeface="Wingdings" charset="2"/>
              <a:buChar char=""/>
            </a:pPr>
            <a:r>
              <a:rPr lang="pl-PL" sz="2000" b="0" strike="noStrike" spc="-1">
                <a:latin typeface="Arial"/>
              </a:rPr>
              <a:t>Piąty poziom konspektu</a:t>
            </a:r>
          </a:p>
          <a:p>
            <a:pPr marL="2592000" lvl="5" indent="-216000">
              <a:spcBef>
                <a:spcPts val="283"/>
              </a:spcBef>
              <a:buClr>
                <a:srgbClr val="000000"/>
              </a:buClr>
              <a:buSzPct val="45000"/>
              <a:buFont typeface="Wingdings" charset="2"/>
              <a:buChar char=""/>
            </a:pPr>
            <a:r>
              <a:rPr lang="pl-PL" sz="2000" b="0" strike="noStrike" spc="-1">
                <a:latin typeface="Arial"/>
              </a:rPr>
              <a:t>Szósty poziom konspektu</a:t>
            </a:r>
          </a:p>
          <a:p>
            <a:pPr marL="3024000" lvl="6" indent="-216000">
              <a:spcBef>
                <a:spcPts val="283"/>
              </a:spcBef>
              <a:buClr>
                <a:srgbClr val="000000"/>
              </a:buClr>
              <a:buSzPct val="45000"/>
              <a:buFont typeface="Wingdings" charset="2"/>
              <a:buChar char=""/>
            </a:pPr>
            <a:r>
              <a:rPr lang="pl-PL" sz="2000" b="0" strike="noStrike" spc="-1">
                <a:latin typeface="Arial"/>
              </a:rPr>
              <a:t>Siódmy poziom konspektu</a:t>
            </a:r>
          </a:p>
        </p:txBody>
      </p:sp>
      <p:sp>
        <p:nvSpPr>
          <p:cNvPr id="2" name="PlaceHolder 3"/>
          <p:cNvSpPr>
            <a:spLocks noGrp="1"/>
          </p:cNvSpPr>
          <p:nvPr>
            <p:ph type="dt"/>
          </p:nvPr>
        </p:nvSpPr>
        <p:spPr>
          <a:xfrm>
            <a:off x="504000" y="6887160"/>
            <a:ext cx="2348280" cy="521280"/>
          </a:xfrm>
          <a:prstGeom prst="rect">
            <a:avLst/>
          </a:prstGeom>
        </p:spPr>
        <p:txBody>
          <a:bodyPr lIns="0" tIns="0" rIns="0" bIns="0">
            <a:noAutofit/>
          </a:bodyPr>
          <a:lstStyle/>
          <a:p>
            <a:r>
              <a:rPr lang="pl-PL" sz="1400" b="0" strike="noStrike" spc="-1">
                <a:latin typeface="Arial"/>
              </a:rPr>
              <a:t>&lt;data/godzina&gt;</a:t>
            </a:r>
          </a:p>
        </p:txBody>
      </p:sp>
      <p:sp>
        <p:nvSpPr>
          <p:cNvPr id="3" name="PlaceHolder 4"/>
          <p:cNvSpPr>
            <a:spLocks noGrp="1"/>
          </p:cNvSpPr>
          <p:nvPr>
            <p:ph type="ftr"/>
          </p:nvPr>
        </p:nvSpPr>
        <p:spPr>
          <a:xfrm>
            <a:off x="3447360" y="6887160"/>
            <a:ext cx="3195000" cy="521280"/>
          </a:xfrm>
          <a:prstGeom prst="rect">
            <a:avLst/>
          </a:prstGeom>
        </p:spPr>
        <p:txBody>
          <a:bodyPr lIns="0" tIns="0" rIns="0" bIns="0">
            <a:noAutofit/>
          </a:bodyPr>
          <a:lstStyle/>
          <a:p>
            <a:pPr algn="ctr"/>
            <a:r>
              <a:rPr lang="pl-PL" sz="1400" b="0" strike="noStrike" spc="-1">
                <a:latin typeface="Arial"/>
              </a:rPr>
              <a:t>&lt;stopka&gt;</a:t>
            </a:r>
          </a:p>
        </p:txBody>
      </p:sp>
      <p:sp>
        <p:nvSpPr>
          <p:cNvPr id="4" name="PlaceHolder 5"/>
          <p:cNvSpPr>
            <a:spLocks noGrp="1"/>
          </p:cNvSpPr>
          <p:nvPr>
            <p:ph type="sldNum"/>
          </p:nvPr>
        </p:nvSpPr>
        <p:spPr>
          <a:xfrm>
            <a:off x="7227360" y="6887160"/>
            <a:ext cx="2348280" cy="521280"/>
          </a:xfrm>
          <a:prstGeom prst="rect">
            <a:avLst/>
          </a:prstGeom>
        </p:spPr>
        <p:txBody>
          <a:bodyPr lIns="0" tIns="0" rIns="0" bIns="0">
            <a:noAutofit/>
          </a:bodyPr>
          <a:lstStyle/>
          <a:p>
            <a:pPr algn="r"/>
            <a:fld id="{068103BE-864C-428A-85D8-44F47A21050A}" type="slidenum">
              <a:rPr lang="pl-PL" sz="1400" b="0" strike="noStrike" spc="-1">
                <a:latin typeface="Arial"/>
              </a:rPr>
              <a:pPr algn="r"/>
              <a:t>‹#›</a:t>
            </a:fld>
            <a:endParaRPr lang="pl-PL" sz="1400" b="0" strike="noStrike" spc="-1">
              <a:latin typeface="Arial"/>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p:bodyStyle/>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rotWithShape="0">
          <a:blip r:embed="rId14" cstate="print"/>
          <a:stretch>
            <a:fillRect/>
          </a:stretch>
        </a:blipFill>
        <a:effectLst/>
      </p:bgPr>
    </p:bg>
    <p:spTree>
      <p:nvGrpSpPr>
        <p:cNvPr id="1" name=""/>
        <p:cNvGrpSpPr/>
        <p:nvPr/>
      </p:nvGrpSpPr>
      <p:grpSpPr>
        <a:xfrm>
          <a:off x="0" y="0"/>
          <a:ext cx="0" cy="0"/>
          <a:chOff x="0" y="0"/>
          <a:chExt cx="0" cy="0"/>
        </a:xfrm>
      </p:grpSpPr>
      <p:sp>
        <p:nvSpPr>
          <p:cNvPr id="41" name="PlaceHolder 1"/>
          <p:cNvSpPr>
            <a:spLocks noGrp="1"/>
          </p:cNvSpPr>
          <p:nvPr>
            <p:ph type="title"/>
          </p:nvPr>
        </p:nvSpPr>
        <p:spPr>
          <a:xfrm>
            <a:off x="504000" y="301320"/>
            <a:ext cx="9071640" cy="1262160"/>
          </a:xfrm>
          <a:prstGeom prst="rect">
            <a:avLst/>
          </a:prstGeom>
        </p:spPr>
        <p:txBody>
          <a:bodyPr lIns="0" tIns="0" rIns="0" bIns="0" anchor="ctr">
            <a:noAutofit/>
          </a:bodyPr>
          <a:lstStyle/>
          <a:p>
            <a:pPr algn="ctr"/>
            <a:r>
              <a:rPr lang="pl-PL" sz="4400" b="0" strike="noStrike" spc="-1">
                <a:latin typeface="Arial"/>
              </a:rPr>
              <a:t>Kliknij, aby edytować format tekstu tytułu</a:t>
            </a:r>
          </a:p>
        </p:txBody>
      </p:sp>
      <p:sp>
        <p:nvSpPr>
          <p:cNvPr id="42" name="PlaceHolder 2"/>
          <p:cNvSpPr>
            <a:spLocks noGrp="1"/>
          </p:cNvSpPr>
          <p:nvPr>
            <p:ph type="body"/>
          </p:nvPr>
        </p:nvSpPr>
        <p:spPr>
          <a:xfrm>
            <a:off x="504000" y="1769040"/>
            <a:ext cx="9071640" cy="4384440"/>
          </a:xfrm>
          <a:prstGeom prst="rect">
            <a:avLst/>
          </a:prstGeom>
        </p:spPr>
        <p:txBody>
          <a:bodyPr lIns="0" tIns="0" rIns="0" bIns="0">
            <a:normAutofit/>
          </a:bodyPr>
          <a:lstStyle/>
          <a:p>
            <a:pPr marL="432000" indent="-324000">
              <a:spcBef>
                <a:spcPts val="1417"/>
              </a:spcBef>
              <a:buClr>
                <a:srgbClr val="000000"/>
              </a:buClr>
              <a:buSzPct val="45000"/>
              <a:buFont typeface="Wingdings" charset="2"/>
              <a:buChar char=""/>
            </a:pPr>
            <a:r>
              <a:rPr lang="pl-PL" sz="3200" b="0" strike="noStrike" spc="-1">
                <a:latin typeface="Arial"/>
              </a:rPr>
              <a:t>Kliknij, aby edytować format tekstu konspektu</a:t>
            </a:r>
          </a:p>
          <a:p>
            <a:pPr marL="864000" lvl="1" indent="-324000">
              <a:spcBef>
                <a:spcPts val="1134"/>
              </a:spcBef>
              <a:buClr>
                <a:srgbClr val="000000"/>
              </a:buClr>
              <a:buSzPct val="75000"/>
              <a:buFont typeface="Symbol" charset="2"/>
              <a:buChar char=""/>
            </a:pPr>
            <a:r>
              <a:rPr lang="pl-PL" sz="2800" b="0" strike="noStrike" spc="-1">
                <a:latin typeface="Arial"/>
              </a:rPr>
              <a:t>Drugi poziom konspektu</a:t>
            </a:r>
          </a:p>
          <a:p>
            <a:pPr marL="1296000" lvl="2" indent="-288000">
              <a:spcBef>
                <a:spcPts val="850"/>
              </a:spcBef>
              <a:buClr>
                <a:srgbClr val="000000"/>
              </a:buClr>
              <a:buSzPct val="45000"/>
              <a:buFont typeface="Wingdings" charset="2"/>
              <a:buChar char=""/>
            </a:pPr>
            <a:r>
              <a:rPr lang="pl-PL" sz="2400" b="0" strike="noStrike" spc="-1">
                <a:latin typeface="Arial"/>
              </a:rPr>
              <a:t>Trzeci poziom konspektu</a:t>
            </a:r>
          </a:p>
          <a:p>
            <a:pPr marL="1728000" lvl="3" indent="-216000">
              <a:spcBef>
                <a:spcPts val="567"/>
              </a:spcBef>
              <a:buClr>
                <a:srgbClr val="000000"/>
              </a:buClr>
              <a:buSzPct val="75000"/>
              <a:buFont typeface="Symbol" charset="2"/>
              <a:buChar char=""/>
            </a:pPr>
            <a:r>
              <a:rPr lang="pl-PL" sz="2000" b="0" strike="noStrike" spc="-1">
                <a:latin typeface="Arial"/>
              </a:rPr>
              <a:t>Czwarty poziom konspektu</a:t>
            </a:r>
          </a:p>
          <a:p>
            <a:pPr marL="2160000" lvl="4" indent="-216000">
              <a:spcBef>
                <a:spcPts val="283"/>
              </a:spcBef>
              <a:buClr>
                <a:srgbClr val="000000"/>
              </a:buClr>
              <a:buSzPct val="45000"/>
              <a:buFont typeface="Wingdings" charset="2"/>
              <a:buChar char=""/>
            </a:pPr>
            <a:r>
              <a:rPr lang="pl-PL" sz="2000" b="0" strike="noStrike" spc="-1">
                <a:latin typeface="Arial"/>
              </a:rPr>
              <a:t>Piąty poziom konspektu</a:t>
            </a:r>
          </a:p>
          <a:p>
            <a:pPr marL="2592000" lvl="5" indent="-216000">
              <a:spcBef>
                <a:spcPts val="283"/>
              </a:spcBef>
              <a:buClr>
                <a:srgbClr val="000000"/>
              </a:buClr>
              <a:buSzPct val="45000"/>
              <a:buFont typeface="Wingdings" charset="2"/>
              <a:buChar char=""/>
            </a:pPr>
            <a:r>
              <a:rPr lang="pl-PL" sz="2000" b="0" strike="noStrike" spc="-1">
                <a:latin typeface="Arial"/>
              </a:rPr>
              <a:t>Szósty poziom konspektu</a:t>
            </a:r>
          </a:p>
          <a:p>
            <a:pPr marL="3024000" lvl="6" indent="-216000">
              <a:spcBef>
                <a:spcPts val="283"/>
              </a:spcBef>
              <a:buClr>
                <a:srgbClr val="000000"/>
              </a:buClr>
              <a:buSzPct val="45000"/>
              <a:buFont typeface="Wingdings" charset="2"/>
              <a:buChar char=""/>
            </a:pPr>
            <a:r>
              <a:rPr lang="pl-PL" sz="2000" b="0" strike="noStrike" spc="-1">
                <a:latin typeface="Arial"/>
              </a:rPr>
              <a:t>Siódmy poziom konspektu</a:t>
            </a:r>
          </a:p>
        </p:txBody>
      </p:sp>
      <p:sp>
        <p:nvSpPr>
          <p:cNvPr id="43" name="PlaceHolder 3"/>
          <p:cNvSpPr>
            <a:spLocks noGrp="1"/>
          </p:cNvSpPr>
          <p:nvPr>
            <p:ph type="dt"/>
          </p:nvPr>
        </p:nvSpPr>
        <p:spPr>
          <a:xfrm>
            <a:off x="504000" y="6887160"/>
            <a:ext cx="2348280" cy="521280"/>
          </a:xfrm>
          <a:prstGeom prst="rect">
            <a:avLst/>
          </a:prstGeom>
        </p:spPr>
        <p:txBody>
          <a:bodyPr lIns="0" tIns="0" rIns="0" bIns="0">
            <a:noAutofit/>
          </a:bodyPr>
          <a:lstStyle/>
          <a:p>
            <a:r>
              <a:rPr lang="pl-PL" sz="1400" b="0" strike="noStrike" spc="-1">
                <a:latin typeface="Arial"/>
              </a:rPr>
              <a:t>&lt;data/godzina&gt;</a:t>
            </a:r>
          </a:p>
        </p:txBody>
      </p:sp>
      <p:sp>
        <p:nvSpPr>
          <p:cNvPr id="44" name="PlaceHolder 4"/>
          <p:cNvSpPr>
            <a:spLocks noGrp="1"/>
          </p:cNvSpPr>
          <p:nvPr>
            <p:ph type="ftr"/>
          </p:nvPr>
        </p:nvSpPr>
        <p:spPr>
          <a:xfrm>
            <a:off x="3447360" y="6887160"/>
            <a:ext cx="3195000" cy="521280"/>
          </a:xfrm>
          <a:prstGeom prst="rect">
            <a:avLst/>
          </a:prstGeom>
        </p:spPr>
        <p:txBody>
          <a:bodyPr lIns="0" tIns="0" rIns="0" bIns="0">
            <a:noAutofit/>
          </a:bodyPr>
          <a:lstStyle/>
          <a:p>
            <a:pPr algn="ctr"/>
            <a:r>
              <a:rPr lang="pl-PL" sz="1400" b="0" strike="noStrike" spc="-1">
                <a:latin typeface="Arial"/>
              </a:rPr>
              <a:t>&lt;stopka&gt;</a:t>
            </a:r>
          </a:p>
        </p:txBody>
      </p:sp>
      <p:sp>
        <p:nvSpPr>
          <p:cNvPr id="45" name="PlaceHolder 5"/>
          <p:cNvSpPr>
            <a:spLocks noGrp="1"/>
          </p:cNvSpPr>
          <p:nvPr>
            <p:ph type="sldNum"/>
          </p:nvPr>
        </p:nvSpPr>
        <p:spPr>
          <a:xfrm>
            <a:off x="7227360" y="6887160"/>
            <a:ext cx="2348280" cy="521280"/>
          </a:xfrm>
          <a:prstGeom prst="rect">
            <a:avLst/>
          </a:prstGeom>
        </p:spPr>
        <p:txBody>
          <a:bodyPr lIns="0" tIns="0" rIns="0" bIns="0">
            <a:noAutofit/>
          </a:bodyPr>
          <a:lstStyle/>
          <a:p>
            <a:pPr algn="r"/>
            <a:fld id="{D2804E90-867F-4164-B69F-18C69475E0ED}" type="slidenum">
              <a:rPr lang="pl-PL" sz="1400" b="0" strike="noStrike" spc="-1">
                <a:latin typeface="Arial"/>
              </a:rPr>
              <a:pPr algn="r"/>
              <a:t>‹#›</a:t>
            </a:fld>
            <a:endParaRPr lang="pl-PL" sz="1400" b="0" strike="noStrike" spc="-1">
              <a:latin typeface="Arial"/>
            </a:endParaRPr>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Lst>
  <p:txStyles>
    <p:titleStyle/>
    <p:bodyStyle/>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blipFill rotWithShape="0">
          <a:blip r:embed="rId14" cstate="print"/>
          <a:stretch>
            <a:fillRect/>
          </a:stretch>
        </a:blipFill>
        <a:effectLst/>
      </p:bgPr>
    </p:bg>
    <p:spTree>
      <p:nvGrpSpPr>
        <p:cNvPr id="1" name=""/>
        <p:cNvGrpSpPr/>
        <p:nvPr/>
      </p:nvGrpSpPr>
      <p:grpSpPr>
        <a:xfrm>
          <a:off x="0" y="0"/>
          <a:ext cx="0" cy="0"/>
          <a:chOff x="0" y="0"/>
          <a:chExt cx="0" cy="0"/>
        </a:xfrm>
      </p:grpSpPr>
      <p:sp>
        <p:nvSpPr>
          <p:cNvPr id="82" name="PlaceHolder 1"/>
          <p:cNvSpPr>
            <a:spLocks noGrp="1"/>
          </p:cNvSpPr>
          <p:nvPr>
            <p:ph type="title"/>
          </p:nvPr>
        </p:nvSpPr>
        <p:spPr>
          <a:xfrm>
            <a:off x="504000" y="301320"/>
            <a:ext cx="9071640" cy="1262160"/>
          </a:xfrm>
          <a:prstGeom prst="rect">
            <a:avLst/>
          </a:prstGeom>
        </p:spPr>
        <p:txBody>
          <a:bodyPr lIns="0" tIns="0" rIns="0" bIns="0" anchor="ctr">
            <a:noAutofit/>
          </a:bodyPr>
          <a:lstStyle/>
          <a:p>
            <a:pPr algn="ctr"/>
            <a:r>
              <a:rPr lang="pl-PL" sz="4400" b="0" strike="noStrike" spc="-1">
                <a:latin typeface="Arial"/>
              </a:rPr>
              <a:t>Kliknij, aby edytować format tekstu tytułu</a:t>
            </a:r>
          </a:p>
        </p:txBody>
      </p:sp>
      <p:sp>
        <p:nvSpPr>
          <p:cNvPr id="83" name="PlaceHolder 2"/>
          <p:cNvSpPr>
            <a:spLocks noGrp="1"/>
          </p:cNvSpPr>
          <p:nvPr>
            <p:ph type="body"/>
          </p:nvPr>
        </p:nvSpPr>
        <p:spPr>
          <a:xfrm>
            <a:off x="504000" y="1769040"/>
            <a:ext cx="9071640" cy="4384440"/>
          </a:xfrm>
          <a:prstGeom prst="rect">
            <a:avLst/>
          </a:prstGeom>
        </p:spPr>
        <p:txBody>
          <a:bodyPr lIns="0" tIns="0" rIns="0" bIns="0">
            <a:normAutofit/>
          </a:bodyPr>
          <a:lstStyle/>
          <a:p>
            <a:pPr marL="432000" indent="-324000">
              <a:spcBef>
                <a:spcPts val="1417"/>
              </a:spcBef>
              <a:buClr>
                <a:srgbClr val="000000"/>
              </a:buClr>
              <a:buSzPct val="45000"/>
              <a:buFont typeface="Wingdings" charset="2"/>
              <a:buChar char=""/>
            </a:pPr>
            <a:r>
              <a:rPr lang="pl-PL" sz="3200" b="0" strike="noStrike" spc="-1">
                <a:latin typeface="Arial"/>
              </a:rPr>
              <a:t>Kliknij, aby edytować format tekstu konspektu</a:t>
            </a:r>
          </a:p>
          <a:p>
            <a:pPr marL="864000" lvl="1" indent="-324000">
              <a:spcBef>
                <a:spcPts val="1134"/>
              </a:spcBef>
              <a:buClr>
                <a:srgbClr val="000000"/>
              </a:buClr>
              <a:buSzPct val="75000"/>
              <a:buFont typeface="Symbol" charset="2"/>
              <a:buChar char=""/>
            </a:pPr>
            <a:r>
              <a:rPr lang="pl-PL" sz="2800" b="0" strike="noStrike" spc="-1">
                <a:latin typeface="Arial"/>
              </a:rPr>
              <a:t>Drugi poziom konspektu</a:t>
            </a:r>
          </a:p>
          <a:p>
            <a:pPr marL="1296000" lvl="2" indent="-288000">
              <a:spcBef>
                <a:spcPts val="850"/>
              </a:spcBef>
              <a:buClr>
                <a:srgbClr val="000000"/>
              </a:buClr>
              <a:buSzPct val="45000"/>
              <a:buFont typeface="Wingdings" charset="2"/>
              <a:buChar char=""/>
            </a:pPr>
            <a:r>
              <a:rPr lang="pl-PL" sz="2400" b="0" strike="noStrike" spc="-1">
                <a:latin typeface="Arial"/>
              </a:rPr>
              <a:t>Trzeci poziom konspektu</a:t>
            </a:r>
          </a:p>
          <a:p>
            <a:pPr marL="1728000" lvl="3" indent="-216000">
              <a:spcBef>
                <a:spcPts val="567"/>
              </a:spcBef>
              <a:buClr>
                <a:srgbClr val="000000"/>
              </a:buClr>
              <a:buSzPct val="75000"/>
              <a:buFont typeface="Symbol" charset="2"/>
              <a:buChar char=""/>
            </a:pPr>
            <a:r>
              <a:rPr lang="pl-PL" sz="2000" b="0" strike="noStrike" spc="-1">
                <a:latin typeface="Arial"/>
              </a:rPr>
              <a:t>Czwarty poziom konspektu</a:t>
            </a:r>
          </a:p>
          <a:p>
            <a:pPr marL="2160000" lvl="4" indent="-216000">
              <a:spcBef>
                <a:spcPts val="283"/>
              </a:spcBef>
              <a:buClr>
                <a:srgbClr val="000000"/>
              </a:buClr>
              <a:buSzPct val="45000"/>
              <a:buFont typeface="Wingdings" charset="2"/>
              <a:buChar char=""/>
            </a:pPr>
            <a:r>
              <a:rPr lang="pl-PL" sz="2000" b="0" strike="noStrike" spc="-1">
                <a:latin typeface="Arial"/>
              </a:rPr>
              <a:t>Piąty poziom konspektu</a:t>
            </a:r>
          </a:p>
          <a:p>
            <a:pPr marL="2592000" lvl="5" indent="-216000">
              <a:spcBef>
                <a:spcPts val="283"/>
              </a:spcBef>
              <a:buClr>
                <a:srgbClr val="000000"/>
              </a:buClr>
              <a:buSzPct val="45000"/>
              <a:buFont typeface="Wingdings" charset="2"/>
              <a:buChar char=""/>
            </a:pPr>
            <a:r>
              <a:rPr lang="pl-PL" sz="2000" b="0" strike="noStrike" spc="-1">
                <a:latin typeface="Arial"/>
              </a:rPr>
              <a:t>Szósty poziom konspektu</a:t>
            </a:r>
          </a:p>
          <a:p>
            <a:pPr marL="3024000" lvl="6" indent="-216000">
              <a:spcBef>
                <a:spcPts val="283"/>
              </a:spcBef>
              <a:buClr>
                <a:srgbClr val="000000"/>
              </a:buClr>
              <a:buSzPct val="45000"/>
              <a:buFont typeface="Wingdings" charset="2"/>
              <a:buChar char=""/>
            </a:pPr>
            <a:r>
              <a:rPr lang="pl-PL" sz="2000" b="0" strike="noStrike" spc="-1">
                <a:latin typeface="Arial"/>
              </a:rPr>
              <a:t>Siódmy poziom konspektu</a:t>
            </a:r>
          </a:p>
        </p:txBody>
      </p:sp>
      <p:sp>
        <p:nvSpPr>
          <p:cNvPr id="84" name="PlaceHolder 3"/>
          <p:cNvSpPr>
            <a:spLocks noGrp="1"/>
          </p:cNvSpPr>
          <p:nvPr>
            <p:ph type="dt"/>
          </p:nvPr>
        </p:nvSpPr>
        <p:spPr>
          <a:xfrm>
            <a:off x="504000" y="6887160"/>
            <a:ext cx="2348280" cy="521280"/>
          </a:xfrm>
          <a:prstGeom prst="rect">
            <a:avLst/>
          </a:prstGeom>
        </p:spPr>
        <p:txBody>
          <a:bodyPr lIns="0" tIns="0" rIns="0" bIns="0">
            <a:noAutofit/>
          </a:bodyPr>
          <a:lstStyle/>
          <a:p>
            <a:r>
              <a:rPr lang="pl-PL" sz="1400" b="0" strike="noStrike" spc="-1">
                <a:latin typeface="Arial"/>
              </a:rPr>
              <a:t>&lt;data/godzina&gt;</a:t>
            </a:r>
          </a:p>
        </p:txBody>
      </p:sp>
      <p:sp>
        <p:nvSpPr>
          <p:cNvPr id="85" name="PlaceHolder 4"/>
          <p:cNvSpPr>
            <a:spLocks noGrp="1"/>
          </p:cNvSpPr>
          <p:nvPr>
            <p:ph type="ftr"/>
          </p:nvPr>
        </p:nvSpPr>
        <p:spPr>
          <a:xfrm>
            <a:off x="3447360" y="6887160"/>
            <a:ext cx="3195000" cy="521280"/>
          </a:xfrm>
          <a:prstGeom prst="rect">
            <a:avLst/>
          </a:prstGeom>
        </p:spPr>
        <p:txBody>
          <a:bodyPr lIns="0" tIns="0" rIns="0" bIns="0">
            <a:noAutofit/>
          </a:bodyPr>
          <a:lstStyle/>
          <a:p>
            <a:pPr algn="ctr"/>
            <a:r>
              <a:rPr lang="pl-PL" sz="1400" b="0" strike="noStrike" spc="-1">
                <a:latin typeface="Arial"/>
              </a:rPr>
              <a:t>&lt;stopka&gt;</a:t>
            </a:r>
          </a:p>
        </p:txBody>
      </p:sp>
      <p:sp>
        <p:nvSpPr>
          <p:cNvPr id="86" name="PlaceHolder 5"/>
          <p:cNvSpPr>
            <a:spLocks noGrp="1"/>
          </p:cNvSpPr>
          <p:nvPr>
            <p:ph type="sldNum"/>
          </p:nvPr>
        </p:nvSpPr>
        <p:spPr>
          <a:xfrm>
            <a:off x="7227360" y="6887160"/>
            <a:ext cx="2348280" cy="521280"/>
          </a:xfrm>
          <a:prstGeom prst="rect">
            <a:avLst/>
          </a:prstGeom>
        </p:spPr>
        <p:txBody>
          <a:bodyPr lIns="0" tIns="0" rIns="0" bIns="0">
            <a:noAutofit/>
          </a:bodyPr>
          <a:lstStyle/>
          <a:p>
            <a:pPr algn="r"/>
            <a:fld id="{76A85DBC-F297-40A3-B86A-CBC7920453CC}" type="slidenum">
              <a:rPr lang="pl-PL" sz="1400" b="0" strike="noStrike" spc="-1">
                <a:latin typeface="Arial"/>
              </a:rPr>
              <a:pPr algn="r"/>
              <a:t>‹#›</a:t>
            </a:fld>
            <a:endParaRPr lang="pl-PL" sz="1400" b="0" strike="noStrike" spc="-1">
              <a:latin typeface="Arial"/>
            </a:endParaRPr>
          </a:p>
        </p:txBody>
      </p:sp>
    </p:spTree>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 id="2147483686" r:id="rId12"/>
  </p:sldLayoutIdLst>
  <p:txStyles>
    <p:titleStyle/>
    <p:bodyStyle/>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7.xml"/></Relationships>
</file>

<file path=ppt/slides/_rels/slide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5.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7.xml"/></Relationships>
</file>

<file path=ppt/slides/_rels/slide21.xml.rels><?xml version="1.0" encoding="UTF-8" standalone="yes"?>
<Relationships xmlns="http://schemas.openxmlformats.org/package/2006/relationships"><Relationship Id="rId3" Type="http://schemas.openxmlformats.org/officeDocument/2006/relationships/hyperlink" Target="https://pixabay.com/pl/images/search/projekt%20domu/" TargetMode="External"/><Relationship Id="rId2" Type="http://schemas.openxmlformats.org/officeDocument/2006/relationships/hyperlink" Target="https://www.archon.pl/budowa-domu-krok-po-kroku-art-10302" TargetMode="External"/><Relationship Id="rId1" Type="http://schemas.openxmlformats.org/officeDocument/2006/relationships/slideLayout" Target="../slideLayouts/slideLayout2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4" name="TextShape 1"/>
          <p:cNvSpPr txBox="1"/>
          <p:nvPr/>
        </p:nvSpPr>
        <p:spPr>
          <a:xfrm>
            <a:off x="504000" y="301320"/>
            <a:ext cx="9071640" cy="1262160"/>
          </a:xfrm>
          <a:prstGeom prst="rect">
            <a:avLst/>
          </a:prstGeom>
          <a:noFill/>
          <a:ln>
            <a:noFill/>
          </a:ln>
        </p:spPr>
        <p:txBody>
          <a:bodyPr lIns="0" tIns="0" rIns="0" bIns="0" anchor="ctr">
            <a:noAutofit/>
          </a:bodyPr>
          <a:lstStyle/>
          <a:p>
            <a:pPr algn="ctr"/>
            <a:r>
              <a:rPr lang="pl-PL" sz="4400" b="1" strike="noStrike" spc="-1" dirty="0">
                <a:solidFill>
                  <a:srgbClr val="00B050"/>
                </a:solidFill>
                <a:latin typeface="Arial"/>
              </a:rPr>
              <a:t>INWESTYCJE W </a:t>
            </a:r>
            <a:r>
              <a:rPr lang="pl-PL" sz="4400" b="1" strike="noStrike" spc="-1" dirty="0" smtClean="0">
                <a:solidFill>
                  <a:srgbClr val="00B050"/>
                </a:solidFill>
                <a:latin typeface="Arial"/>
              </a:rPr>
              <a:t>DOMU - BUDOWA DOMU</a:t>
            </a:r>
            <a:endParaRPr lang="pl-PL" sz="4400" b="1" strike="noStrike" spc="-1" dirty="0">
              <a:solidFill>
                <a:srgbClr val="00B050"/>
              </a:solidFill>
              <a:latin typeface="Arial"/>
            </a:endParaRPr>
          </a:p>
        </p:txBody>
      </p:sp>
      <p:sp>
        <p:nvSpPr>
          <p:cNvPr id="165" name="TextShape 2"/>
          <p:cNvSpPr txBox="1"/>
          <p:nvPr/>
        </p:nvSpPr>
        <p:spPr>
          <a:xfrm>
            <a:off x="504000" y="1769040"/>
            <a:ext cx="9071640" cy="4384440"/>
          </a:xfrm>
          <a:prstGeom prst="rect">
            <a:avLst/>
          </a:prstGeom>
          <a:noFill/>
          <a:ln>
            <a:noFill/>
          </a:ln>
        </p:spPr>
        <p:txBody>
          <a:bodyPr lIns="0" tIns="0" rIns="0" bIns="0" anchor="ctr">
            <a:noAutofit/>
          </a:bodyPr>
          <a:lstStyle/>
          <a:p>
            <a:pPr algn="ctr"/>
            <a:endParaRPr lang="pl-PL" sz="3200" b="0" strike="noStrike" spc="-1">
              <a:latin typeface="Arial"/>
            </a:endParaRPr>
          </a:p>
        </p:txBody>
      </p:sp>
      <p:sp>
        <p:nvSpPr>
          <p:cNvPr id="166" name="TextShape 3"/>
          <p:cNvSpPr txBox="1"/>
          <p:nvPr/>
        </p:nvSpPr>
        <p:spPr>
          <a:xfrm>
            <a:off x="504360" y="1769400"/>
            <a:ext cx="9071640" cy="4384440"/>
          </a:xfrm>
          <a:prstGeom prst="rect">
            <a:avLst/>
          </a:prstGeom>
          <a:noFill/>
          <a:ln>
            <a:noFill/>
          </a:ln>
        </p:spPr>
      </p:sp>
      <p:sp>
        <p:nvSpPr>
          <p:cNvPr id="7" name="pole tekstowe 6"/>
          <p:cNvSpPr txBox="1"/>
          <p:nvPr/>
        </p:nvSpPr>
        <p:spPr>
          <a:xfrm>
            <a:off x="0" y="5940077"/>
            <a:ext cx="10080624" cy="369332"/>
          </a:xfrm>
          <a:prstGeom prst="rect">
            <a:avLst/>
          </a:prstGeom>
          <a:noFill/>
        </p:spPr>
        <p:txBody>
          <a:bodyPr wrap="square" rtlCol="0">
            <a:spAutoFit/>
          </a:bodyPr>
          <a:lstStyle/>
          <a:p>
            <a:pPr algn="ctr"/>
            <a:r>
              <a:rPr lang="pl-PL" dirty="0" smtClean="0"/>
              <a:t>Patryk </a:t>
            </a:r>
            <a:r>
              <a:rPr lang="pl-PL" dirty="0" err="1" smtClean="0"/>
              <a:t>Ch</a:t>
            </a:r>
            <a:r>
              <a:rPr lang="pl-PL" dirty="0" smtClean="0"/>
              <a:t>., klasa I B</a:t>
            </a:r>
            <a:endParaRPr lang="pl-PL" dirty="0"/>
          </a:p>
        </p:txBody>
      </p:sp>
      <p:pic>
        <p:nvPicPr>
          <p:cNvPr id="21508" name="Picture 4" descr="Architektura, Renderowanie, Zewnętrzny"/>
          <p:cNvPicPr>
            <a:picLocks noChangeAspect="1" noChangeArrowheads="1"/>
          </p:cNvPicPr>
          <p:nvPr/>
        </p:nvPicPr>
        <p:blipFill>
          <a:blip r:embed="rId2" cstate="print"/>
          <a:srcRect/>
          <a:stretch>
            <a:fillRect/>
          </a:stretch>
        </p:blipFill>
        <p:spPr bwMode="auto">
          <a:xfrm>
            <a:off x="1650431" y="1763613"/>
            <a:ext cx="6523923" cy="3672408"/>
          </a:xfrm>
          <a:prstGeom prst="rect">
            <a:avLst/>
          </a:prstGeom>
          <a:noFill/>
        </p:spPr>
      </p:pic>
    </p:spTree>
  </p:cSld>
  <p:clrMapOvr>
    <a:masterClrMapping/>
  </p:clrMapOvr>
  <mc:AlternateContent xmlns:mc="http://schemas.openxmlformats.org/markup-compatibility/2006">
    <mc:Choice xmlns="" xmlns:p14="http://schemas.microsoft.com/office/powerpoint/2010/main" xmlns:p15="http://schemas.microsoft.com/office/powerpoint/2012/main" Requires="p14">
      <p:transition spd="slow" p14:dur="2000"/>
    </mc:Choice>
    <mc:Fallback>
      <p:transition spd="slow"/>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tekstu 2"/>
          <p:cNvSpPr>
            <a:spLocks noGrp="1"/>
          </p:cNvSpPr>
          <p:nvPr>
            <p:ph type="body"/>
          </p:nvPr>
        </p:nvSpPr>
        <p:spPr/>
        <p:txBody>
          <a:bodyPr/>
          <a:lstStyle/>
          <a:p>
            <a:endParaRPr lang="pl-PL"/>
          </a:p>
        </p:txBody>
      </p:sp>
      <p:sp>
        <p:nvSpPr>
          <p:cNvPr id="4" name="Tytuł 3"/>
          <p:cNvSpPr txBox="1">
            <a:spLocks noGrp="1"/>
          </p:cNvSpPr>
          <p:nvPr>
            <p:ph type="title"/>
          </p:nvPr>
        </p:nvSpPr>
        <p:spPr>
          <a:prstGeom prst="rect">
            <a:avLst/>
          </a:prstGeom>
        </p:spPr>
        <p:txBody>
          <a:bodyPr wrap="square" lIns="0" tIns="0" rIns="0" bIns="0" anchor="ctr">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pl-PL" sz="4800" b="1" i="0" u="none" strike="noStrike" kern="0" cap="none" spc="-1" normalizeH="0" baseline="0" noProof="0" dirty="0" smtClean="0">
                <a:ln>
                  <a:noFill/>
                </a:ln>
                <a:solidFill>
                  <a:sysClr val="windowText" lastClr="000000"/>
                </a:solidFill>
                <a:effectLst/>
                <a:uLnTx/>
                <a:uFillTx/>
              </a:rPr>
              <a:t>Ile kosztuje budowa domu? </a:t>
            </a:r>
            <a:r>
              <a:rPr kumimoji="0" lang="pl-PL" sz="4800" b="1" i="0" u="none" strike="noStrike" kern="0" cap="none" spc="0" normalizeH="0" baseline="0" noProof="0" dirty="0" smtClean="0">
                <a:ln>
                  <a:noFill/>
                </a:ln>
                <a:solidFill>
                  <a:sysClr val="windowText" lastClr="000000"/>
                </a:solidFill>
                <a:effectLst/>
                <a:uLnTx/>
                <a:uFillTx/>
              </a:rPr>
              <a:t/>
            </a:r>
            <a:br>
              <a:rPr kumimoji="0" lang="pl-PL" sz="4800" b="1" i="0" u="none" strike="noStrike" kern="0" cap="none" spc="0" normalizeH="0" baseline="0" noProof="0" dirty="0" smtClean="0">
                <a:ln>
                  <a:noFill/>
                </a:ln>
                <a:solidFill>
                  <a:sysClr val="windowText" lastClr="000000"/>
                </a:solidFill>
                <a:effectLst/>
                <a:uLnTx/>
                <a:uFillTx/>
              </a:rPr>
            </a:br>
            <a:endParaRPr kumimoji="0" lang="pl-PL" sz="4800" b="1" i="0" u="none" strike="noStrike" kern="0" cap="none" spc="0" normalizeH="0" baseline="0" noProof="0" dirty="0">
              <a:ln>
                <a:noFill/>
              </a:ln>
              <a:solidFill>
                <a:sysClr val="windowText" lastClr="000000"/>
              </a:solidFill>
              <a:effectLst/>
              <a:uLnTx/>
              <a:uFillTx/>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tekstu 2"/>
          <p:cNvSpPr>
            <a:spLocks noGrp="1"/>
          </p:cNvSpPr>
          <p:nvPr>
            <p:ph type="body"/>
          </p:nvPr>
        </p:nvSpPr>
        <p:spPr>
          <a:xfrm>
            <a:off x="503808" y="1259557"/>
            <a:ext cx="9071832" cy="4893923"/>
          </a:xfrm>
        </p:spPr>
        <p:txBody>
          <a:bodyPr/>
          <a:lstStyle/>
          <a:p>
            <a:pPr algn="just">
              <a:lnSpc>
                <a:spcPct val="150000"/>
              </a:lnSpc>
              <a:buFont typeface="Wingdings" pitchFamily="2" charset="2"/>
              <a:buChar char="Ø"/>
            </a:pPr>
            <a:r>
              <a:rPr lang="pl-PL" sz="3200" dirty="0" smtClean="0"/>
              <a:t> </a:t>
            </a:r>
            <a:r>
              <a:rPr lang="pl-PL" sz="2400" dirty="0" smtClean="0"/>
              <a:t>Piwnica</a:t>
            </a:r>
          </a:p>
          <a:p>
            <a:pPr algn="just">
              <a:lnSpc>
                <a:spcPct val="150000"/>
              </a:lnSpc>
            </a:pPr>
            <a:r>
              <a:rPr lang="pl-PL" dirty="0" smtClean="0"/>
              <a:t>prawdą </a:t>
            </a:r>
            <a:r>
              <a:rPr lang="pl-PL" dirty="0"/>
              <a:t>jest, że w przeważającej większości Inwestorzy decydują się na budowę domu bez piwnicy. Główną rolę odgrywa tu zazwyczaj czynnik finansowy, ponieważ koszty realizacji takiej inwestycji są po prostu wyższe. Jednak w niektórych przypadkach wybór projektu domu z piwnicą, może okazać się bardzo trafną decyzją. W naturalny sposób są to projekty dedykowane na działki ze spadkiem terenu, ale również mogą być idealną propozycją dla rodzin, którym zależy na wydzieleniu w budynku osobnej strefy gospodarczej, czy też stworzeniu bardziej rozbudowanej domowej strefy rekreacyjnej. Piwnica w domu to także ciekawy wariant dla tych Inwestorów, którzy posiadają małe działki.</a:t>
            </a:r>
          </a:p>
        </p:txBody>
      </p:sp>
      <p:sp>
        <p:nvSpPr>
          <p:cNvPr id="4" name="Tytuł 3"/>
          <p:cNvSpPr txBox="1">
            <a:spLocks noGrp="1"/>
          </p:cNvSpPr>
          <p:nvPr>
            <p:ph type="title"/>
          </p:nvPr>
        </p:nvSpPr>
        <p:spPr>
          <a:prstGeom prst="rect">
            <a:avLst/>
          </a:prstGeom>
        </p:spPr>
        <p:txBody>
          <a:bodyPr wrap="square" lIns="0" tIns="0" rIns="0" bIns="0" anchor="ctr">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pl-PL" sz="4800" b="1" i="0" u="none" strike="noStrike" kern="0" cap="none" spc="-1" normalizeH="0" baseline="0" noProof="0" dirty="0" smtClean="0">
                <a:ln>
                  <a:noFill/>
                </a:ln>
                <a:solidFill>
                  <a:sysClr val="windowText" lastClr="000000"/>
                </a:solidFill>
                <a:effectLst/>
                <a:uLnTx/>
                <a:uFillTx/>
              </a:rPr>
              <a:t>Ile kosztuje budowa domu? </a:t>
            </a:r>
            <a:r>
              <a:rPr kumimoji="0" lang="pl-PL" sz="4800" b="1" i="0" u="none" strike="noStrike" kern="0" cap="none" spc="0" normalizeH="0" baseline="0" noProof="0" dirty="0" smtClean="0">
                <a:ln>
                  <a:noFill/>
                </a:ln>
                <a:solidFill>
                  <a:sysClr val="windowText" lastClr="000000"/>
                </a:solidFill>
                <a:effectLst/>
                <a:uLnTx/>
                <a:uFillTx/>
              </a:rPr>
              <a:t/>
            </a:r>
            <a:br>
              <a:rPr kumimoji="0" lang="pl-PL" sz="4800" b="1" i="0" u="none" strike="noStrike" kern="0" cap="none" spc="0" normalizeH="0" baseline="0" noProof="0" dirty="0" smtClean="0">
                <a:ln>
                  <a:noFill/>
                </a:ln>
                <a:solidFill>
                  <a:sysClr val="windowText" lastClr="000000"/>
                </a:solidFill>
                <a:effectLst/>
                <a:uLnTx/>
                <a:uFillTx/>
              </a:rPr>
            </a:br>
            <a:endParaRPr kumimoji="0" lang="pl-PL" sz="4800" b="1" i="0" u="none" strike="noStrike" kern="0" cap="none" spc="0" normalizeH="0" baseline="0" noProof="0" dirty="0">
              <a:ln>
                <a:noFill/>
              </a:ln>
              <a:solidFill>
                <a:sysClr val="windowText" lastClr="000000"/>
              </a:solidFill>
              <a:effectLst/>
              <a:uLnTx/>
              <a:uFillTx/>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tekstu 2"/>
          <p:cNvSpPr>
            <a:spLocks noGrp="1"/>
          </p:cNvSpPr>
          <p:nvPr>
            <p:ph type="body"/>
          </p:nvPr>
        </p:nvSpPr>
        <p:spPr>
          <a:xfrm>
            <a:off x="287784" y="1043533"/>
            <a:ext cx="9505056" cy="5688632"/>
          </a:xfrm>
        </p:spPr>
        <p:txBody>
          <a:bodyPr>
            <a:normAutofit/>
          </a:bodyPr>
          <a:lstStyle/>
          <a:p>
            <a:pPr algn="just">
              <a:buFont typeface="Wingdings" pitchFamily="2" charset="2"/>
              <a:buChar char="Ø"/>
            </a:pPr>
            <a:r>
              <a:rPr lang="pl-PL" dirty="0" smtClean="0"/>
              <a:t> Jaką </a:t>
            </a:r>
            <a:r>
              <a:rPr lang="pl-PL" dirty="0"/>
              <a:t>działkę budowlaną wybrać</a:t>
            </a:r>
            <a:r>
              <a:rPr lang="pl-PL" dirty="0" smtClean="0"/>
              <a:t>?</a:t>
            </a:r>
          </a:p>
          <a:p>
            <a:pPr algn="just"/>
            <a:endParaRPr lang="pl-PL" dirty="0"/>
          </a:p>
          <a:p>
            <a:pPr algn="just"/>
            <a:r>
              <a:rPr lang="pl-PL" dirty="0"/>
              <a:t>Poszukując idealnej działki budowlanej pod wymarzony dom, warto zwrócić uwagę na jej parametry takie jak: wielkość, kształt oraz naturalne uwarunkowania terenu. Jeżeli wiemy już, jaki projekt będziemy realizować, to należy dokładnie sprawdzić, czy działka, którą planujemy kupić, będzie odpowiednia. To działka w dużym stopniu definiuje formę, a także wielkość budynku. Usytuowanie budynku na działce musi być zgodne z obowiązującymi przepisami, należy zachować ściśle określone odległości od granicy i sąsiedniej zabudowy:</a:t>
            </a:r>
          </a:p>
          <a:p>
            <a:pPr algn="just"/>
            <a:r>
              <a:rPr lang="pl-PL" dirty="0"/>
              <a:t>4 metry powinna wynosić odległość między ścianą domu a granicą działki w przypadku, </a:t>
            </a:r>
            <a:r>
              <a:rPr lang="pl-PL" dirty="0" smtClean="0"/>
              <a:t>gdy</a:t>
            </a:r>
            <a:br>
              <a:rPr lang="pl-PL" dirty="0" smtClean="0"/>
            </a:br>
            <a:r>
              <a:rPr lang="pl-PL" dirty="0" smtClean="0"/>
              <a:t>w </a:t>
            </a:r>
            <a:r>
              <a:rPr lang="pl-PL" dirty="0"/>
              <a:t>ścianie znajdują się otwory okienne i drzwiowe (wymóg ten dotyczy także okien dachowych);</a:t>
            </a:r>
          </a:p>
          <a:p>
            <a:pPr algn="just"/>
            <a:r>
              <a:rPr lang="pl-PL" dirty="0"/>
              <a:t>3 metry powinna wynosić odległość między ścianą a granicą działki w przypadku, gdy ściana pozbawiona jest otworów okiennych i drzwiowych;</a:t>
            </a:r>
          </a:p>
          <a:p>
            <a:pPr algn="just"/>
            <a:r>
              <a:rPr lang="pl-PL" dirty="0"/>
              <a:t>1,5 metra odstępu należy zachować między granicą działki a tarasem, okapem, gzymsem, balkonem, daszkiem nad wejściem, schodami zewnętrznymi;</a:t>
            </a:r>
          </a:p>
          <a:p>
            <a:pPr algn="just"/>
            <a:r>
              <a:rPr lang="pl-PL" dirty="0"/>
              <a:t>W przypadku niewielkiej, czy wąskiej działki konieczny będzie dobór odpowiedniego projektu. Dla wąskich działek o szerokości do 16 metrów prawo zezwala na zmniejszenie wymaganych odległości między granicą działki a ścianą pozbawioną okien i drzwi do 1,5 metra.</a:t>
            </a:r>
          </a:p>
          <a:p>
            <a:pPr algn="just"/>
            <a:r>
              <a:rPr lang="pl-PL" dirty="0"/>
              <a:t>Ogromne znaczenie ma również położenie działki względem stron świata, powinno gwarantować optymalne nasłonecznienie pomieszczeń w budynku.</a:t>
            </a:r>
          </a:p>
          <a:p>
            <a:pPr algn="just"/>
            <a:endParaRPr lang="pl-PL" dirty="0"/>
          </a:p>
        </p:txBody>
      </p:sp>
      <p:sp>
        <p:nvSpPr>
          <p:cNvPr id="4" name="Tytuł 3"/>
          <p:cNvSpPr txBox="1">
            <a:spLocks noGrp="1"/>
          </p:cNvSpPr>
          <p:nvPr>
            <p:ph type="title"/>
          </p:nvPr>
        </p:nvSpPr>
        <p:spPr>
          <a:prstGeom prst="rect">
            <a:avLst/>
          </a:prstGeom>
        </p:spPr>
        <p:txBody>
          <a:bodyPr wrap="square" lIns="0" tIns="0" rIns="0" bIns="0" anchor="ctr">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pl-PL" sz="4800" b="1" i="0" u="none" strike="noStrike" kern="0" cap="none" spc="-1" normalizeH="0" baseline="0" noProof="0" dirty="0" smtClean="0">
                <a:ln>
                  <a:noFill/>
                </a:ln>
                <a:solidFill>
                  <a:sysClr val="windowText" lastClr="000000"/>
                </a:solidFill>
                <a:effectLst/>
                <a:uLnTx/>
                <a:uFillTx/>
              </a:rPr>
              <a:t>Ile kosztuje budowa domu? </a:t>
            </a:r>
            <a:r>
              <a:rPr kumimoji="0" lang="pl-PL" sz="4800" b="1" i="0" u="none" strike="noStrike" kern="0" cap="none" spc="0" normalizeH="0" baseline="0" noProof="0" dirty="0" smtClean="0">
                <a:ln>
                  <a:noFill/>
                </a:ln>
                <a:solidFill>
                  <a:sysClr val="windowText" lastClr="000000"/>
                </a:solidFill>
                <a:effectLst/>
                <a:uLnTx/>
                <a:uFillTx/>
              </a:rPr>
              <a:t/>
            </a:r>
            <a:br>
              <a:rPr kumimoji="0" lang="pl-PL" sz="4800" b="1" i="0" u="none" strike="noStrike" kern="0" cap="none" spc="0" normalizeH="0" baseline="0" noProof="0" dirty="0" smtClean="0">
                <a:ln>
                  <a:noFill/>
                </a:ln>
                <a:solidFill>
                  <a:sysClr val="windowText" lastClr="000000"/>
                </a:solidFill>
                <a:effectLst/>
                <a:uLnTx/>
                <a:uFillTx/>
              </a:rPr>
            </a:br>
            <a:endParaRPr kumimoji="0" lang="pl-PL" sz="4800" b="1" i="0" u="none" strike="noStrike" kern="0" cap="none" spc="0" normalizeH="0" baseline="0" noProof="0" dirty="0">
              <a:ln>
                <a:noFill/>
              </a:ln>
              <a:solidFill>
                <a:sysClr val="windowText" lastClr="000000"/>
              </a:solidFill>
              <a:effectLst/>
              <a:uLnTx/>
              <a:uFillTx/>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tekstu 2"/>
          <p:cNvSpPr>
            <a:spLocks noGrp="1"/>
          </p:cNvSpPr>
          <p:nvPr>
            <p:ph type="body"/>
          </p:nvPr>
        </p:nvSpPr>
        <p:spPr/>
        <p:txBody>
          <a:bodyPr>
            <a:normAutofit/>
          </a:bodyPr>
          <a:lstStyle/>
          <a:p>
            <a:pPr>
              <a:buFont typeface="Wingdings" pitchFamily="2" charset="2"/>
              <a:buChar char="Ø"/>
            </a:pPr>
            <a:r>
              <a:rPr lang="pl-PL" sz="2400" dirty="0"/>
              <a:t>Podwykonawcy a metoda </a:t>
            </a:r>
            <a:r>
              <a:rPr lang="pl-PL" sz="2400" dirty="0" smtClean="0"/>
              <a:t>gospodarcza</a:t>
            </a:r>
          </a:p>
          <a:p>
            <a:pPr>
              <a:buFont typeface="Wingdings" pitchFamily="2" charset="2"/>
              <a:buChar char="Ø"/>
            </a:pPr>
            <a:endParaRPr lang="pl-PL" sz="2400" dirty="0"/>
          </a:p>
          <a:p>
            <a:pPr algn="just"/>
            <a:r>
              <a:rPr lang="pl-PL" dirty="0"/>
              <a:t>Przy planowaniu budowy Inwestor musi również zdecydować o tym, w jaki sposób będzie prowadził swoją inwestycją. To bardzo ważna decyzja, ponieważ w istotny sposób oddziałuje na całościowe koszty. Wygodnym rozwiązaniem jest budowa domu systemem zleconym, w którym doświadczona firma budowlana lub wyspecjalizowane ekipy podwykonawców realizują określony zakres prac. Inwestor nie jest bezpośrednio zaangażowany w prace na budowie, a jedynie dogląda, jak idą jej postępy. Jednak poszukując oszczędności, z pewnością warto rozważyć budowę w systemie gospodarczym, mając jednocześnie na uwadze, że wymagać to będzie dużego zaangażowania, sporej ilości czasu oraz wiedzy. </a:t>
            </a:r>
            <a:endParaRPr lang="pl-PL" sz="2400" dirty="0"/>
          </a:p>
        </p:txBody>
      </p:sp>
      <p:sp>
        <p:nvSpPr>
          <p:cNvPr id="4" name="Tytuł 3"/>
          <p:cNvSpPr txBox="1">
            <a:spLocks noGrp="1"/>
          </p:cNvSpPr>
          <p:nvPr>
            <p:ph type="title"/>
          </p:nvPr>
        </p:nvSpPr>
        <p:spPr>
          <a:prstGeom prst="rect">
            <a:avLst/>
          </a:prstGeom>
        </p:spPr>
        <p:txBody>
          <a:bodyPr wrap="square" lIns="0" tIns="0" rIns="0" bIns="0" anchor="ctr">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pl-PL" sz="4800" b="1" i="0" u="none" strike="noStrike" kern="0" cap="none" spc="-1" normalizeH="0" baseline="0" noProof="0" dirty="0" smtClean="0">
                <a:ln>
                  <a:noFill/>
                </a:ln>
                <a:solidFill>
                  <a:sysClr val="windowText" lastClr="000000"/>
                </a:solidFill>
                <a:effectLst/>
                <a:uLnTx/>
                <a:uFillTx/>
              </a:rPr>
              <a:t>Ile kosztuje budowa domu? </a:t>
            </a:r>
            <a:r>
              <a:rPr kumimoji="0" lang="pl-PL" sz="4800" b="1" i="0" u="none" strike="noStrike" kern="0" cap="none" spc="0" normalizeH="0" baseline="0" noProof="0" dirty="0" smtClean="0">
                <a:ln>
                  <a:noFill/>
                </a:ln>
                <a:solidFill>
                  <a:sysClr val="windowText" lastClr="000000"/>
                </a:solidFill>
                <a:effectLst/>
                <a:uLnTx/>
                <a:uFillTx/>
              </a:rPr>
              <a:t/>
            </a:r>
            <a:br>
              <a:rPr kumimoji="0" lang="pl-PL" sz="4800" b="1" i="0" u="none" strike="noStrike" kern="0" cap="none" spc="0" normalizeH="0" baseline="0" noProof="0" dirty="0" smtClean="0">
                <a:ln>
                  <a:noFill/>
                </a:ln>
                <a:solidFill>
                  <a:sysClr val="windowText" lastClr="000000"/>
                </a:solidFill>
                <a:effectLst/>
                <a:uLnTx/>
                <a:uFillTx/>
              </a:rPr>
            </a:br>
            <a:endParaRPr kumimoji="0" lang="pl-PL" sz="4800" b="1" i="0" u="none" strike="noStrike" kern="0" cap="none" spc="0" normalizeH="0" baseline="0" noProof="0" dirty="0">
              <a:ln>
                <a:noFill/>
              </a:ln>
              <a:solidFill>
                <a:sysClr val="windowText" lastClr="000000"/>
              </a:solidFill>
              <a:effectLst/>
              <a:uLnTx/>
              <a:uFillTx/>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tekstu 2"/>
          <p:cNvSpPr>
            <a:spLocks noGrp="1"/>
          </p:cNvSpPr>
          <p:nvPr>
            <p:ph type="body"/>
          </p:nvPr>
        </p:nvSpPr>
        <p:spPr/>
        <p:txBody>
          <a:bodyPr>
            <a:normAutofit/>
          </a:bodyPr>
          <a:lstStyle/>
          <a:p>
            <a:pPr algn="just">
              <a:buFont typeface="Wingdings" pitchFamily="2" charset="2"/>
              <a:buChar char="Ø"/>
            </a:pPr>
            <a:r>
              <a:rPr lang="pl-PL" sz="2400" dirty="0" smtClean="0"/>
              <a:t> Zasady </a:t>
            </a:r>
            <a:r>
              <a:rPr lang="pl-PL" sz="2400" dirty="0"/>
              <a:t>sporządzania </a:t>
            </a:r>
            <a:r>
              <a:rPr lang="pl-PL" sz="2400" dirty="0" smtClean="0"/>
              <a:t>kosztorysu</a:t>
            </a:r>
          </a:p>
          <a:p>
            <a:pPr algn="just">
              <a:buFont typeface="Wingdings" pitchFamily="2" charset="2"/>
              <a:buChar char="Ø"/>
            </a:pPr>
            <a:endParaRPr lang="pl-PL" sz="2400" dirty="0"/>
          </a:p>
          <a:p>
            <a:pPr algn="just"/>
            <a:r>
              <a:rPr lang="pl-PL" dirty="0"/>
              <a:t>K</a:t>
            </a:r>
            <a:r>
              <a:rPr lang="pl-PL" dirty="0" smtClean="0"/>
              <a:t>osztorys </a:t>
            </a:r>
            <a:r>
              <a:rPr lang="pl-PL" dirty="0"/>
              <a:t>budowlany to dla Inwestora nieoceniona pomoc zarówno na etapie planowania, organizacji, jak i prowadzenia prac budowlanych. Jest również wymaganym dokumentem do wniosku o kredyt na budowę domu. Na jego podstawie bank ocenia inwestycję, na którą będzie udzielony kredyt. Są w nim zawarte istotne informacje na temat kosztów budowy, zarówno w ujęciu całościowym, jak i z podziałem na jej poszczególne etapy</a:t>
            </a:r>
            <a:r>
              <a:rPr lang="pl-PL" sz="2400" dirty="0"/>
              <a:t>.</a:t>
            </a:r>
          </a:p>
        </p:txBody>
      </p:sp>
      <p:sp>
        <p:nvSpPr>
          <p:cNvPr id="4" name="Tytuł 3"/>
          <p:cNvSpPr txBox="1">
            <a:spLocks noGrp="1"/>
          </p:cNvSpPr>
          <p:nvPr>
            <p:ph type="title"/>
          </p:nvPr>
        </p:nvSpPr>
        <p:spPr>
          <a:prstGeom prst="rect">
            <a:avLst/>
          </a:prstGeom>
        </p:spPr>
        <p:txBody>
          <a:bodyPr wrap="square" lIns="0" tIns="0" rIns="0" bIns="0" anchor="ctr">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pl-PL" sz="4800" b="1" i="0" u="none" strike="noStrike" kern="0" cap="none" spc="-1" normalizeH="0" baseline="0" noProof="0" dirty="0" smtClean="0">
                <a:ln>
                  <a:noFill/>
                </a:ln>
                <a:solidFill>
                  <a:sysClr val="windowText" lastClr="000000"/>
                </a:solidFill>
                <a:effectLst/>
                <a:uLnTx/>
                <a:uFillTx/>
              </a:rPr>
              <a:t>Ile kosztuje budowa domu? </a:t>
            </a:r>
            <a:r>
              <a:rPr kumimoji="0" lang="pl-PL" sz="4800" b="1" i="0" u="none" strike="noStrike" kern="0" cap="none" spc="0" normalizeH="0" baseline="0" noProof="0" dirty="0" smtClean="0">
                <a:ln>
                  <a:noFill/>
                </a:ln>
                <a:solidFill>
                  <a:sysClr val="windowText" lastClr="000000"/>
                </a:solidFill>
                <a:effectLst/>
                <a:uLnTx/>
                <a:uFillTx/>
              </a:rPr>
              <a:t/>
            </a:r>
            <a:br>
              <a:rPr kumimoji="0" lang="pl-PL" sz="4800" b="1" i="0" u="none" strike="noStrike" kern="0" cap="none" spc="0" normalizeH="0" baseline="0" noProof="0" dirty="0" smtClean="0">
                <a:ln>
                  <a:noFill/>
                </a:ln>
                <a:solidFill>
                  <a:sysClr val="windowText" lastClr="000000"/>
                </a:solidFill>
                <a:effectLst/>
                <a:uLnTx/>
                <a:uFillTx/>
              </a:rPr>
            </a:br>
            <a:endParaRPr kumimoji="0" lang="pl-PL" sz="4800" b="1" i="0" u="none" strike="noStrike" kern="0" cap="none" spc="0" normalizeH="0" baseline="0" noProof="0" dirty="0">
              <a:ln>
                <a:noFill/>
              </a:ln>
              <a:solidFill>
                <a:sysClr val="windowText" lastClr="000000"/>
              </a:solidFill>
              <a:effectLst/>
              <a:uLnTx/>
              <a:uFillTx/>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tekstu 2"/>
          <p:cNvSpPr>
            <a:spLocks noGrp="1"/>
          </p:cNvSpPr>
          <p:nvPr>
            <p:ph type="body"/>
          </p:nvPr>
        </p:nvSpPr>
        <p:spPr>
          <a:xfrm>
            <a:off x="431800" y="1403573"/>
            <a:ext cx="9289032" cy="4384440"/>
          </a:xfrm>
        </p:spPr>
        <p:txBody>
          <a:bodyPr>
            <a:normAutofit lnSpcReduction="10000"/>
          </a:bodyPr>
          <a:lstStyle/>
          <a:p>
            <a:pPr algn="just">
              <a:buFont typeface="Wingdings" pitchFamily="2" charset="2"/>
              <a:buChar char="Ø"/>
            </a:pPr>
            <a:r>
              <a:rPr lang="pl-PL" sz="2400" dirty="0" smtClean="0"/>
              <a:t> Rodzaje kosztorysów</a:t>
            </a:r>
          </a:p>
          <a:p>
            <a:pPr algn="just"/>
            <a:endParaRPr lang="pl-PL" sz="2400" dirty="0"/>
          </a:p>
          <a:p>
            <a:pPr algn="just"/>
            <a:r>
              <a:rPr lang="pl-PL" dirty="0"/>
              <a:t>W zależności od przeznaczenia i zakresu oraz szczegółowości opracowania, a także momentu przygotowania można wyróżnić kilka typów kosztorysów:</a:t>
            </a:r>
          </a:p>
          <a:p>
            <a:pPr algn="just"/>
            <a:r>
              <a:rPr lang="pl-PL" b="1" dirty="0"/>
              <a:t>kosztorys inwestorski</a:t>
            </a:r>
            <a:r>
              <a:rPr lang="pl-PL" dirty="0"/>
              <a:t> - przygotowywany jest przed rozpoczęciem budowy, w oparciu </a:t>
            </a:r>
            <a:r>
              <a:rPr lang="pl-PL" dirty="0" smtClean="0"/>
              <a:t/>
            </a:r>
            <a:br>
              <a:rPr lang="pl-PL" dirty="0" smtClean="0"/>
            </a:br>
            <a:r>
              <a:rPr lang="pl-PL" dirty="0" smtClean="0"/>
              <a:t>o </a:t>
            </a:r>
            <a:r>
              <a:rPr lang="pl-PL" dirty="0"/>
              <a:t>dokumentację techniczną, a także średnie stawki kosztów robocizny i materiałów; ten kosztorys należy przedłożyć w banku starając się o kredyt,</a:t>
            </a:r>
          </a:p>
          <a:p>
            <a:pPr algn="just"/>
            <a:r>
              <a:rPr lang="pl-PL" b="1" dirty="0"/>
              <a:t>kosztorys ofertowy</a:t>
            </a:r>
            <a:r>
              <a:rPr lang="pl-PL" dirty="0"/>
              <a:t> – przygotowywany jest na potrzeby wyceny kosztów danego etapu budowy i prac przed ich rozpoczęciem; zawarte są w nim dokładne informacje na temat zakresu poszczególnych robót;</a:t>
            </a:r>
          </a:p>
          <a:p>
            <a:pPr algn="just"/>
            <a:r>
              <a:rPr lang="pl-PL" b="1" dirty="0"/>
              <a:t>kosztorys powykonawczy</a:t>
            </a:r>
            <a:r>
              <a:rPr lang="pl-PL" dirty="0"/>
              <a:t> – wykonywany jest po zakończeniu danego etapu prac lub całej budowy; zawiera informacje o aktualnych kosztach całej inwestycji, a także z podziałem na poszczególne roboty;</a:t>
            </a:r>
          </a:p>
          <a:p>
            <a:pPr algn="just"/>
            <a:r>
              <a:rPr lang="pl-PL" b="1" dirty="0"/>
              <a:t>kosztorys ślepy</a:t>
            </a:r>
            <a:r>
              <a:rPr lang="pl-PL" dirty="0"/>
              <a:t> – to kosztorys, w którym ujęty jest tzw. przedmiar, czyli dokładna lista robót niezbędnych do wykonania na danym etapie budowy wraz z opisem sposobu ich wykonania.</a:t>
            </a:r>
          </a:p>
          <a:p>
            <a:pPr algn="just"/>
            <a:endParaRPr lang="pl-PL" dirty="0"/>
          </a:p>
        </p:txBody>
      </p:sp>
      <p:sp>
        <p:nvSpPr>
          <p:cNvPr id="4" name="Tytuł 3"/>
          <p:cNvSpPr txBox="1">
            <a:spLocks noGrp="1"/>
          </p:cNvSpPr>
          <p:nvPr>
            <p:ph type="title"/>
          </p:nvPr>
        </p:nvSpPr>
        <p:spPr>
          <a:prstGeom prst="rect">
            <a:avLst/>
          </a:prstGeom>
        </p:spPr>
        <p:txBody>
          <a:bodyPr wrap="square" lIns="0" tIns="0" rIns="0" bIns="0" anchor="ctr">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pl-PL" sz="4800" b="1" i="0" u="none" strike="noStrike" kern="0" cap="none" spc="-1" normalizeH="0" baseline="0" noProof="0" dirty="0" smtClean="0">
                <a:ln>
                  <a:noFill/>
                </a:ln>
                <a:solidFill>
                  <a:sysClr val="windowText" lastClr="000000"/>
                </a:solidFill>
                <a:effectLst/>
                <a:uLnTx/>
                <a:uFillTx/>
              </a:rPr>
              <a:t>Ile kosztuje budowa domu? </a:t>
            </a:r>
            <a:r>
              <a:rPr kumimoji="0" lang="pl-PL" sz="4800" b="1" i="0" u="none" strike="noStrike" kern="0" cap="none" spc="0" normalizeH="0" baseline="0" noProof="0" dirty="0" smtClean="0">
                <a:ln>
                  <a:noFill/>
                </a:ln>
                <a:solidFill>
                  <a:sysClr val="windowText" lastClr="000000"/>
                </a:solidFill>
                <a:effectLst/>
                <a:uLnTx/>
                <a:uFillTx/>
              </a:rPr>
              <a:t/>
            </a:r>
            <a:br>
              <a:rPr kumimoji="0" lang="pl-PL" sz="4800" b="1" i="0" u="none" strike="noStrike" kern="0" cap="none" spc="0" normalizeH="0" baseline="0" noProof="0" dirty="0" smtClean="0">
                <a:ln>
                  <a:noFill/>
                </a:ln>
                <a:solidFill>
                  <a:sysClr val="windowText" lastClr="000000"/>
                </a:solidFill>
                <a:effectLst/>
                <a:uLnTx/>
                <a:uFillTx/>
              </a:rPr>
            </a:br>
            <a:endParaRPr kumimoji="0" lang="pl-PL" sz="4800" b="1" i="0" u="none" strike="noStrike" kern="0" cap="none" spc="0" normalizeH="0" baseline="0" noProof="0" dirty="0">
              <a:ln>
                <a:noFill/>
              </a:ln>
              <a:solidFill>
                <a:sysClr val="windowText" lastClr="000000"/>
              </a:solidFill>
              <a:effectLst/>
              <a:uLnTx/>
              <a:uFillTx/>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tekstu 2"/>
          <p:cNvSpPr>
            <a:spLocks noGrp="1"/>
          </p:cNvSpPr>
          <p:nvPr>
            <p:ph type="body"/>
          </p:nvPr>
        </p:nvSpPr>
        <p:spPr/>
        <p:txBody>
          <a:bodyPr/>
          <a:lstStyle/>
          <a:p>
            <a:pPr algn="just">
              <a:buFont typeface="Wingdings" pitchFamily="2" charset="2"/>
              <a:buChar char="Ø"/>
            </a:pPr>
            <a:r>
              <a:rPr lang="pl-PL" sz="2400" dirty="0" smtClean="0"/>
              <a:t> Stan </a:t>
            </a:r>
            <a:r>
              <a:rPr lang="pl-PL" sz="2400" dirty="0"/>
              <a:t>surowy otwarty (SSO</a:t>
            </a:r>
            <a:r>
              <a:rPr lang="pl-PL" sz="2400" dirty="0" smtClean="0"/>
              <a:t>)</a:t>
            </a:r>
          </a:p>
          <a:p>
            <a:pPr algn="just">
              <a:buFont typeface="Wingdings" pitchFamily="2" charset="2"/>
              <a:buChar char="Ø"/>
            </a:pPr>
            <a:endParaRPr lang="pl-PL" sz="2400" dirty="0"/>
          </a:p>
          <a:p>
            <a:pPr algn="just"/>
            <a:r>
              <a:rPr lang="pl-PL" dirty="0"/>
              <a:t>Tym terminem zwyczajowo definiuje się etap budowy obejmujący stan, w którym zostały wykonane roboty ziemne, fundamenty wraz z izolacją, ewentualnie piwnice i strop nad nimi oraz etap kolejny, w którym następuje wzniesienie ścian nadzienia, stropów, schodów wewnętrznych (w przypadku budynków z poddaszem i piętrowych) i konstrukcji dachu, a także ułożenie jego pokrycia. W ramach stanu surowego otwartego wykonywane są prace ziemne, izolacyjne, murarskie wraz ze zbrojeniem elementów konstrukcyjnych, wyprowadzeniem systemu kominowego, montażem pokrycia dachu.</a:t>
            </a:r>
          </a:p>
          <a:p>
            <a:pPr algn="just"/>
            <a:endParaRPr lang="pl-PL" dirty="0"/>
          </a:p>
        </p:txBody>
      </p:sp>
      <p:sp>
        <p:nvSpPr>
          <p:cNvPr id="4" name="Tytuł 3"/>
          <p:cNvSpPr>
            <a:spLocks noGrp="1"/>
          </p:cNvSpPr>
          <p:nvPr>
            <p:ph type="title"/>
          </p:nvPr>
        </p:nvSpPr>
        <p:spPr>
          <a:prstGeom prst="rect">
            <a:avLst/>
          </a:prstGeom>
        </p:spPr>
        <p:txBody>
          <a:bodyPr wrap="square">
            <a:spAutoFit/>
          </a:bodyPr>
          <a:lstStyle/>
          <a:p>
            <a:pPr algn="ctr"/>
            <a:r>
              <a:rPr lang="pl-PL" sz="4800" b="1" spc="-1" dirty="0"/>
              <a:t>Ile kosztuje budowa domu? </a:t>
            </a:r>
            <a:r>
              <a:rPr lang="pl-PL" sz="4800" b="1" dirty="0" smtClean="0"/>
              <a:t/>
            </a:r>
            <a:br>
              <a:rPr lang="pl-PL" sz="4800" b="1" dirty="0" smtClean="0"/>
            </a:br>
            <a:endParaRPr lang="pl-PL" sz="4800" b="1"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9" name="TextShape 1"/>
          <p:cNvSpPr txBox="1"/>
          <p:nvPr/>
        </p:nvSpPr>
        <p:spPr>
          <a:xfrm>
            <a:off x="504000" y="301320"/>
            <a:ext cx="9071640" cy="1262160"/>
          </a:xfrm>
          <a:prstGeom prst="rect">
            <a:avLst/>
          </a:prstGeom>
          <a:noFill/>
          <a:ln>
            <a:noFill/>
          </a:ln>
        </p:spPr>
        <p:txBody>
          <a:bodyPr lIns="0" tIns="0" rIns="0" bIns="0" anchor="ctr">
            <a:noAutofit/>
          </a:bodyPr>
          <a:lstStyle/>
          <a:p>
            <a:pPr algn="ctr"/>
            <a:endParaRPr lang="pl-PL" sz="4400" b="0" strike="noStrike" spc="-1">
              <a:latin typeface="Arial"/>
            </a:endParaRPr>
          </a:p>
        </p:txBody>
      </p:sp>
      <p:sp>
        <p:nvSpPr>
          <p:cNvPr id="170" name="TextShape 2"/>
          <p:cNvSpPr txBox="1"/>
          <p:nvPr/>
        </p:nvSpPr>
        <p:spPr>
          <a:xfrm>
            <a:off x="504000" y="1769040"/>
            <a:ext cx="9071640" cy="4384440"/>
          </a:xfrm>
          <a:prstGeom prst="rect">
            <a:avLst/>
          </a:prstGeom>
          <a:noFill/>
          <a:ln>
            <a:noFill/>
          </a:ln>
        </p:spPr>
        <p:txBody>
          <a:bodyPr lIns="0" tIns="0" rIns="0" bIns="0">
            <a:normAutofit/>
          </a:bodyPr>
          <a:lstStyle/>
          <a:p>
            <a:endParaRPr lang="pl-PL" sz="3200" b="0" strike="noStrike" spc="-1">
              <a:latin typeface="Arial"/>
            </a:endParaRPr>
          </a:p>
        </p:txBody>
      </p:sp>
      <p:sp>
        <p:nvSpPr>
          <p:cNvPr id="5" name="Prostokąt 4"/>
          <p:cNvSpPr/>
          <p:nvPr/>
        </p:nvSpPr>
        <p:spPr>
          <a:xfrm>
            <a:off x="0" y="0"/>
            <a:ext cx="10080625" cy="1569660"/>
          </a:xfrm>
          <a:prstGeom prst="rect">
            <a:avLst/>
          </a:prstGeom>
        </p:spPr>
        <p:txBody>
          <a:bodyPr wrap="square">
            <a:spAutoFit/>
          </a:bodyPr>
          <a:lstStyle/>
          <a:p>
            <a:pPr algn="ctr"/>
            <a:r>
              <a:rPr lang="pl-PL" sz="4800" b="1" spc="-1" dirty="0"/>
              <a:t>Ile kosztuje budowa domu? </a:t>
            </a:r>
            <a:r>
              <a:rPr lang="pl-PL" sz="4800" b="1" dirty="0" smtClean="0"/>
              <a:t/>
            </a:r>
            <a:br>
              <a:rPr lang="pl-PL" sz="4800" b="1" dirty="0" smtClean="0"/>
            </a:br>
            <a:endParaRPr lang="pl-PL" sz="4800" b="1" dirty="0"/>
          </a:p>
        </p:txBody>
      </p:sp>
      <p:sp>
        <p:nvSpPr>
          <p:cNvPr id="7" name="Symbol zastępczy tekstu 2"/>
          <p:cNvSpPr>
            <a:spLocks noGrp="1"/>
          </p:cNvSpPr>
          <p:nvPr>
            <p:ph type="body"/>
          </p:nvPr>
        </p:nvSpPr>
        <p:spPr>
          <a:xfrm>
            <a:off x="503808" y="1043533"/>
            <a:ext cx="9143648" cy="4528456"/>
          </a:xfrm>
        </p:spPr>
        <p:txBody>
          <a:bodyPr/>
          <a:lstStyle/>
          <a:p>
            <a:pPr algn="just">
              <a:buFont typeface="Wingdings" pitchFamily="2" charset="2"/>
              <a:buChar char="Ø"/>
            </a:pPr>
            <a:r>
              <a:rPr lang="pl-PL" sz="2400" dirty="0" smtClean="0"/>
              <a:t> Stan </a:t>
            </a:r>
            <a:r>
              <a:rPr lang="pl-PL" sz="2400" dirty="0"/>
              <a:t>surowy zamknięty (SSZ)</a:t>
            </a:r>
          </a:p>
          <a:p>
            <a:pPr algn="just"/>
            <a:r>
              <a:rPr lang="pl-PL" dirty="0"/>
              <a:t>Tym mianem określa się etap budowy po wykonaniu stanu surowego otwartego wraz </a:t>
            </a:r>
            <a:r>
              <a:rPr lang="pl-PL" dirty="0" smtClean="0"/>
              <a:t/>
            </a:r>
            <a:br>
              <a:rPr lang="pl-PL" dirty="0" smtClean="0"/>
            </a:br>
            <a:r>
              <a:rPr lang="pl-PL" dirty="0" smtClean="0"/>
              <a:t>z </a:t>
            </a:r>
            <a:r>
              <a:rPr lang="pl-PL" dirty="0"/>
              <a:t>montażem stolarki zewnętrznej . Budynek w stanie surowym zamkniętym ma więc fundamenty, ściany, stropy, dach oraz zamontowane okna i drzwi. Po tym etapie dokonuje się rozprowadzenia instalacji, tynkuje ściany, przygotowuje podłogi do położenia desek, paneli, posadzek. Biorąc pod uwagę kalendarz budowy, optymalnie jest, aby stan surowy zamknięty domu zakończyć przed zimą i zabezpieczyć przed niskim temperaturami.</a:t>
            </a:r>
          </a:p>
          <a:p>
            <a:pPr algn="just"/>
            <a:endParaRPr lang="pl-PL" dirty="0"/>
          </a:p>
        </p:txBody>
      </p:sp>
    </p:spTree>
  </p:cSld>
  <p:clrMapOvr>
    <a:masterClrMapping/>
  </p:clrMapOvr>
  <mc:AlternateContent xmlns:mc="http://schemas.openxmlformats.org/markup-compatibility/2006">
    <mc:Choice xmlns="" xmlns:p14="http://schemas.microsoft.com/office/powerpoint/2010/main" xmlns:p15="http://schemas.microsoft.com/office/powerpoint/2012/main" Requires="p14">
      <p:transition spd="slow" p14:dur="2000"/>
    </mc:Choice>
    <mc:Fallback>
      <p:transition spd="slow"/>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tekstu 2"/>
          <p:cNvSpPr>
            <a:spLocks noGrp="1"/>
          </p:cNvSpPr>
          <p:nvPr>
            <p:ph type="body"/>
          </p:nvPr>
        </p:nvSpPr>
        <p:spPr>
          <a:xfrm>
            <a:off x="504000" y="1475581"/>
            <a:ext cx="9071640" cy="4896544"/>
          </a:xfrm>
        </p:spPr>
        <p:txBody>
          <a:bodyPr>
            <a:noAutofit/>
          </a:bodyPr>
          <a:lstStyle/>
          <a:p>
            <a:pPr algn="just">
              <a:buFont typeface="Wingdings" pitchFamily="2" charset="2"/>
              <a:buChar char="Ø"/>
            </a:pPr>
            <a:r>
              <a:rPr lang="pl-PL" sz="2400" dirty="0" smtClean="0"/>
              <a:t> Ile </a:t>
            </a:r>
            <a:r>
              <a:rPr lang="pl-PL" sz="2400" dirty="0"/>
              <a:t>może trwać budowa domu pod klucz?</a:t>
            </a:r>
            <a:endParaRPr lang="pl-PL" sz="2400" dirty="0" smtClean="0"/>
          </a:p>
          <a:p>
            <a:pPr algn="just"/>
            <a:endParaRPr lang="pl-PL" sz="1600" dirty="0"/>
          </a:p>
          <a:p>
            <a:pPr algn="just"/>
            <a:r>
              <a:rPr lang="pl-PL" sz="1600" dirty="0" smtClean="0"/>
              <a:t>Czas trwania budowy oraz tempo prowadzenia prac budowlanych zależą od wielu czynników. Należy tutaj wspomnieć o takich uwarunkowaniach jak: złożoność formy budynku, położenie działki, technologię realizacji oraz porę roku, w której budowa zostanie rozpoczęta. Lokalizacja działki może oddziaływać na czas trwania budowy, mogą pojawić się nieprzewidziane opóźnienia spowodowane np.: koniecznością uzyskania dodatkowych pozwoleń czy też potrzeba wykonania drogi dojazdowej. Przy budowie tradycyjną metodą murowaną należy również uwzględnić przerwy technologiczne, konieczne do zachowania pomiędzy określonymi etapami robót. Znaczenie ma także moment, </a:t>
            </a:r>
            <a:br>
              <a:rPr lang="pl-PL" sz="1600" dirty="0" smtClean="0"/>
            </a:br>
            <a:r>
              <a:rPr lang="pl-PL" sz="1600" dirty="0" smtClean="0"/>
              <a:t>w którym wystartujemy z budową, należy pamiętać, iż niektóre prace nie mogą być wykonywane przy zbyt niskich lub zbyt wysokich temperaturach. Można przyjąć, że początek wiosny jest optymalnym czasem na przystąpienie do budowy, temperatura robi się wówczas bardziej stabilna, </a:t>
            </a:r>
            <a:br>
              <a:rPr lang="pl-PL" sz="1600" dirty="0" smtClean="0"/>
            </a:br>
            <a:r>
              <a:rPr lang="pl-PL" sz="1600" dirty="0" smtClean="0"/>
              <a:t>a kolejne miesiące zazwyczaj przynoszą korzystne warunki pogodowe. </a:t>
            </a:r>
          </a:p>
          <a:p>
            <a:pPr algn="just"/>
            <a:r>
              <a:rPr lang="pl-PL" sz="1600" dirty="0" smtClean="0"/>
              <a:t>W czasie, gdy na zewnątrz są ujemne temperatury, nie powinno się wykonywać tynków ani wylewek, więc jeżeli nie zdążymy ich zrobić do jesieni, najlepiej poczekać aż nadejdzie wiosenne ocieplenie. Prace wykończeniowe trwają zazwyczaj kilka miesięcy, tak więc można przyjąć, że jeżeli nie nastąpią nieprzewidziane opóźnienia i przestoje, budowę domu pod klucz można zrealizować</a:t>
            </a:r>
            <a:br>
              <a:rPr lang="pl-PL" sz="1600" dirty="0" smtClean="0"/>
            </a:br>
            <a:r>
              <a:rPr lang="pl-PL" sz="1600" dirty="0" smtClean="0"/>
              <a:t>w ciągu kilkunastu miesięcy. Aby zamieszkać w domu, należy jeszcze formalnie zgłosić zakończenie budowy, składając odpowiednie zawiadomienie do Powiatowego Inspektora Nadzoru Budowlanego.</a:t>
            </a:r>
          </a:p>
          <a:p>
            <a:pPr algn="just"/>
            <a:endParaRPr lang="pl-PL" sz="1600" dirty="0"/>
          </a:p>
        </p:txBody>
      </p:sp>
      <p:sp>
        <p:nvSpPr>
          <p:cNvPr id="4" name="Tytuł 3"/>
          <p:cNvSpPr>
            <a:spLocks noGrp="1"/>
          </p:cNvSpPr>
          <p:nvPr>
            <p:ph type="title"/>
          </p:nvPr>
        </p:nvSpPr>
        <p:spPr>
          <a:prstGeom prst="rect">
            <a:avLst/>
          </a:prstGeom>
        </p:spPr>
        <p:txBody>
          <a:bodyPr wrap="square">
            <a:spAutoFit/>
          </a:bodyPr>
          <a:lstStyle/>
          <a:p>
            <a:pPr algn="ctr"/>
            <a:r>
              <a:rPr lang="pl-PL" sz="4800" b="1" spc="-1" dirty="0"/>
              <a:t>Ile kosztuje budowa domu? </a:t>
            </a:r>
            <a:r>
              <a:rPr lang="pl-PL" sz="4800" b="1" dirty="0" smtClean="0"/>
              <a:t/>
            </a:r>
            <a:br>
              <a:rPr lang="pl-PL" sz="4800" b="1" dirty="0" smtClean="0"/>
            </a:br>
            <a:endParaRPr lang="pl-PL" sz="4800" b="1"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9" name="TextShape 1"/>
          <p:cNvSpPr txBox="1"/>
          <p:nvPr/>
        </p:nvSpPr>
        <p:spPr>
          <a:xfrm>
            <a:off x="504000" y="301320"/>
            <a:ext cx="9071640" cy="1262160"/>
          </a:xfrm>
          <a:prstGeom prst="rect">
            <a:avLst/>
          </a:prstGeom>
          <a:noFill/>
          <a:ln>
            <a:noFill/>
          </a:ln>
        </p:spPr>
        <p:txBody>
          <a:bodyPr lIns="0" tIns="0" rIns="0" bIns="0" anchor="ctr">
            <a:noAutofit/>
          </a:bodyPr>
          <a:lstStyle/>
          <a:p>
            <a:pPr algn="ctr"/>
            <a:endParaRPr lang="pl-PL" sz="4400" b="0" strike="noStrike" spc="-1">
              <a:latin typeface="Arial"/>
            </a:endParaRPr>
          </a:p>
        </p:txBody>
      </p:sp>
      <p:sp>
        <p:nvSpPr>
          <p:cNvPr id="170" name="TextShape 2"/>
          <p:cNvSpPr txBox="1"/>
          <p:nvPr/>
        </p:nvSpPr>
        <p:spPr>
          <a:xfrm>
            <a:off x="504000" y="1769040"/>
            <a:ext cx="9071640" cy="4384440"/>
          </a:xfrm>
          <a:prstGeom prst="rect">
            <a:avLst/>
          </a:prstGeom>
          <a:noFill/>
          <a:ln>
            <a:noFill/>
          </a:ln>
        </p:spPr>
        <p:txBody>
          <a:bodyPr lIns="0" tIns="0" rIns="0" bIns="0">
            <a:normAutofit/>
          </a:bodyPr>
          <a:lstStyle/>
          <a:p>
            <a:endParaRPr lang="pl-PL" sz="3200" b="0" strike="noStrike" spc="-1">
              <a:latin typeface="Arial"/>
            </a:endParaRPr>
          </a:p>
        </p:txBody>
      </p:sp>
      <p:sp>
        <p:nvSpPr>
          <p:cNvPr id="171" name="TextShape 3"/>
          <p:cNvSpPr txBox="1"/>
          <p:nvPr/>
        </p:nvSpPr>
        <p:spPr>
          <a:xfrm>
            <a:off x="-1" y="1691605"/>
            <a:ext cx="10080625" cy="1791360"/>
          </a:xfrm>
          <a:prstGeom prst="rect">
            <a:avLst/>
          </a:prstGeom>
          <a:noFill/>
          <a:ln>
            <a:noFill/>
          </a:ln>
        </p:spPr>
        <p:txBody>
          <a:bodyPr lIns="90000" tIns="45000" rIns="90000" bIns="45000">
            <a:noAutofit/>
          </a:bodyPr>
          <a:lstStyle/>
          <a:p>
            <a:r>
              <a:rPr lang="pl-PL" sz="4000" b="0" strike="noStrike" spc="-1" dirty="0">
                <a:latin typeface="Arial"/>
              </a:rPr>
              <a:t>Całkowity koszt budowy piętrowego </a:t>
            </a:r>
            <a:r>
              <a:rPr lang="pl-PL" sz="4000" b="0" strike="noStrike" spc="-1" dirty="0" smtClean="0">
                <a:latin typeface="Arial"/>
              </a:rPr>
              <a:t>140 -</a:t>
            </a:r>
            <a:r>
              <a:rPr lang="pl-PL" sz="4000" b="0" strike="noStrike" spc="-1" dirty="0">
                <a:latin typeface="Arial"/>
              </a:rPr>
              <a:t>metrowego domu w 2021 r. to około 700 tys. zł netto.</a:t>
            </a:r>
          </a:p>
        </p:txBody>
      </p:sp>
      <p:sp>
        <p:nvSpPr>
          <p:cNvPr id="5" name="Prostokąt 4"/>
          <p:cNvSpPr/>
          <p:nvPr/>
        </p:nvSpPr>
        <p:spPr>
          <a:xfrm>
            <a:off x="0" y="0"/>
            <a:ext cx="10080625" cy="1569660"/>
          </a:xfrm>
          <a:prstGeom prst="rect">
            <a:avLst/>
          </a:prstGeom>
        </p:spPr>
        <p:txBody>
          <a:bodyPr wrap="square">
            <a:spAutoFit/>
          </a:bodyPr>
          <a:lstStyle/>
          <a:p>
            <a:pPr algn="ctr"/>
            <a:r>
              <a:rPr lang="pl-PL" sz="4800" b="1" spc="-1" dirty="0"/>
              <a:t>Ile kosztuje budowa domu? </a:t>
            </a:r>
            <a:r>
              <a:rPr lang="pl-PL" sz="4800" b="1" dirty="0" smtClean="0"/>
              <a:t/>
            </a:r>
            <a:br>
              <a:rPr lang="pl-PL" sz="4800" b="1" dirty="0" smtClean="0"/>
            </a:br>
            <a:endParaRPr lang="pl-PL" sz="4800" b="1" dirty="0"/>
          </a:p>
        </p:txBody>
      </p:sp>
      <p:sp>
        <p:nvSpPr>
          <p:cNvPr id="6" name="TextShape 3"/>
          <p:cNvSpPr txBox="1"/>
          <p:nvPr/>
        </p:nvSpPr>
        <p:spPr>
          <a:xfrm>
            <a:off x="1" y="4211885"/>
            <a:ext cx="10080624" cy="1728192"/>
          </a:xfrm>
          <a:prstGeom prst="rect">
            <a:avLst/>
          </a:prstGeom>
          <a:noFill/>
          <a:ln>
            <a:noFill/>
          </a:ln>
        </p:spPr>
        <p:txBody>
          <a:bodyPr lIns="90000" tIns="45000" rIns="90000" bIns="45000">
            <a:noAutofit/>
          </a:bodyPr>
          <a:lstStyle/>
          <a:p>
            <a:pPr algn="just"/>
            <a:r>
              <a:rPr lang="pl-PL" sz="3200" b="0" strike="noStrike" spc="-1" dirty="0">
                <a:latin typeface="Arial"/>
              </a:rPr>
              <a:t> W porównaniu z ubiegłym roku całkowity koszt budowy domy wzrósł o ponad 10 proc.</a:t>
            </a:r>
          </a:p>
        </p:txBody>
      </p:sp>
    </p:spTree>
  </p:cSld>
  <p:clrMapOvr>
    <a:masterClrMapping/>
  </p:clrMapOvr>
  <mc:AlternateContent xmlns:mc="http://schemas.openxmlformats.org/markup-compatibility/2006">
    <mc:Choice xmlns="" xmlns:p14="http://schemas.microsoft.com/office/powerpoint/2010/main" xmlns:p15="http://schemas.microsoft.com/office/powerpoint/2012/main" Requires="p14">
      <p:transition spd="slow" p14:dur="2000"/>
    </mc:Choice>
    <mc:Fallback>
      <p:transition spd="slow"/>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rostokąt 2"/>
          <p:cNvSpPr/>
          <p:nvPr/>
        </p:nvSpPr>
        <p:spPr>
          <a:xfrm>
            <a:off x="0" y="0"/>
            <a:ext cx="10080625" cy="1569660"/>
          </a:xfrm>
          <a:prstGeom prst="rect">
            <a:avLst/>
          </a:prstGeom>
        </p:spPr>
        <p:txBody>
          <a:bodyPr wrap="square">
            <a:spAutoFit/>
          </a:bodyPr>
          <a:lstStyle/>
          <a:p>
            <a:pPr algn="ctr"/>
            <a:r>
              <a:rPr lang="pl-PL" sz="4800" b="1" spc="-1" dirty="0"/>
              <a:t>Ile kosztuje budowa domu? </a:t>
            </a:r>
            <a:r>
              <a:rPr lang="pl-PL" sz="4800" b="1" dirty="0" smtClean="0"/>
              <a:t/>
            </a:r>
            <a:br>
              <a:rPr lang="pl-PL" sz="4800" b="1" dirty="0" smtClean="0"/>
            </a:br>
            <a:endParaRPr lang="pl-PL" sz="4800" b="1" dirty="0"/>
          </a:p>
        </p:txBody>
      </p:sp>
      <p:sp>
        <p:nvSpPr>
          <p:cNvPr id="4" name="Prostokąt 3"/>
          <p:cNvSpPr/>
          <p:nvPr/>
        </p:nvSpPr>
        <p:spPr>
          <a:xfrm>
            <a:off x="0" y="1259557"/>
            <a:ext cx="7776616" cy="461665"/>
          </a:xfrm>
          <a:prstGeom prst="rect">
            <a:avLst/>
          </a:prstGeom>
        </p:spPr>
        <p:txBody>
          <a:bodyPr wrap="square">
            <a:spAutoFit/>
          </a:bodyPr>
          <a:lstStyle/>
          <a:p>
            <a:pPr>
              <a:buFont typeface="Wingdings" pitchFamily="2" charset="2"/>
              <a:buChar char="Ø"/>
            </a:pPr>
            <a:r>
              <a:rPr lang="pl-PL" sz="2400" dirty="0" smtClean="0"/>
              <a:t>Budowa domu zaczyna się od planu</a:t>
            </a:r>
            <a:endParaRPr lang="pl-PL" sz="2400" dirty="0"/>
          </a:p>
        </p:txBody>
      </p:sp>
      <p:sp>
        <p:nvSpPr>
          <p:cNvPr id="5" name="Prostokąt 4"/>
          <p:cNvSpPr/>
          <p:nvPr/>
        </p:nvSpPr>
        <p:spPr>
          <a:xfrm>
            <a:off x="0" y="1835621"/>
            <a:ext cx="10080625" cy="2554545"/>
          </a:xfrm>
          <a:prstGeom prst="rect">
            <a:avLst/>
          </a:prstGeom>
        </p:spPr>
        <p:txBody>
          <a:bodyPr wrap="square">
            <a:spAutoFit/>
          </a:bodyPr>
          <a:lstStyle/>
          <a:p>
            <a:pPr algn="just"/>
            <a:r>
              <a:rPr lang="pl-PL" sz="2000" dirty="0" smtClean="0"/>
              <a:t>Każde duże przedsięwzięcie, a zwłaszcza takie jak budowanie domu od podstaw, wymaga dobrej organizacji i ustalenia planu działania. Przyjęcie właściwej strategii, konsekwentna realizacja wyznaczonych zadań oraz świadomość każdego kolejnego etapu pozwolą sprawnie przejść przez cały proces. Budowanie domu to czasochłonny </a:t>
            </a:r>
            <a:r>
              <a:rPr lang="pl-PL" sz="2000" dirty="0" smtClean="0"/>
              <a:t/>
            </a:r>
            <a:br>
              <a:rPr lang="pl-PL" sz="2000" dirty="0" smtClean="0"/>
            </a:br>
            <a:r>
              <a:rPr lang="pl-PL" sz="2000" dirty="0" smtClean="0"/>
              <a:t>i </a:t>
            </a:r>
            <a:r>
              <a:rPr lang="pl-PL" sz="2000" dirty="0" smtClean="0"/>
              <a:t>wielopłaszczyznowy proces, w którym wiele kluczowych decyzji Inwestor musi podjąć, zanim rozpoczną się prace budowlane. Każda z nich jest ważna, ponieważ w większym lub mniejszym stopniu może oddziaływać czy to na sam przebieg budowy, czy też późniejszy komfort użytkowania domu</a:t>
            </a:r>
            <a:endParaRPr lang="pl-PL" sz="2000" dirty="0"/>
          </a:p>
        </p:txBody>
      </p:sp>
      <p:pic>
        <p:nvPicPr>
          <p:cNvPr id="6" name="Picture 2" descr="Strona Główna, Para, Hipoteka"/>
          <p:cNvPicPr>
            <a:picLocks noChangeAspect="1" noChangeArrowheads="1"/>
          </p:cNvPicPr>
          <p:nvPr/>
        </p:nvPicPr>
        <p:blipFill>
          <a:blip r:embed="rId2" cstate="print"/>
          <a:srcRect/>
          <a:stretch>
            <a:fillRect/>
          </a:stretch>
        </p:blipFill>
        <p:spPr bwMode="auto">
          <a:xfrm>
            <a:off x="3113992" y="4283893"/>
            <a:ext cx="3852640" cy="2573474"/>
          </a:xfrm>
          <a:prstGeom prst="rect">
            <a:avLst/>
          </a:prstGeom>
          <a:noFill/>
        </p:spPr>
      </p:pic>
    </p:spTree>
  </p:cSld>
  <p:clrMapOvr>
    <a:masterClrMapping/>
  </p:clrMapOvr>
  <mc:AlternateContent xmlns:mc="http://schemas.openxmlformats.org/markup-compatibility/2006">
    <mc:Choice xmlns="" xmlns:p14="http://schemas.microsoft.com/office/powerpoint/2010/main" xmlns:p15="http://schemas.microsoft.com/office/powerpoint/2012/main" Requires="p14">
      <p:transition spd="slow" p14:dur="2000"/>
    </mc:Choice>
    <mc:Fallback>
      <p:transition spd="slow"/>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9" name="TextShape 1"/>
          <p:cNvSpPr txBox="1"/>
          <p:nvPr/>
        </p:nvSpPr>
        <p:spPr>
          <a:xfrm>
            <a:off x="504000" y="301320"/>
            <a:ext cx="9071640" cy="1262160"/>
          </a:xfrm>
          <a:prstGeom prst="rect">
            <a:avLst/>
          </a:prstGeom>
          <a:noFill/>
          <a:ln>
            <a:noFill/>
          </a:ln>
        </p:spPr>
        <p:txBody>
          <a:bodyPr lIns="0" tIns="0" rIns="0" bIns="0" anchor="ctr">
            <a:noAutofit/>
          </a:bodyPr>
          <a:lstStyle/>
          <a:p>
            <a:pPr algn="ctr"/>
            <a:endParaRPr lang="pl-PL" sz="4400" b="0" strike="noStrike" spc="-1">
              <a:latin typeface="Arial"/>
            </a:endParaRPr>
          </a:p>
        </p:txBody>
      </p:sp>
      <p:sp>
        <p:nvSpPr>
          <p:cNvPr id="170" name="TextShape 2"/>
          <p:cNvSpPr txBox="1"/>
          <p:nvPr/>
        </p:nvSpPr>
        <p:spPr>
          <a:xfrm>
            <a:off x="504000" y="1769040"/>
            <a:ext cx="9071640" cy="4384440"/>
          </a:xfrm>
          <a:prstGeom prst="rect">
            <a:avLst/>
          </a:prstGeom>
          <a:noFill/>
          <a:ln>
            <a:noFill/>
          </a:ln>
        </p:spPr>
        <p:txBody>
          <a:bodyPr lIns="0" tIns="0" rIns="0" bIns="0">
            <a:normAutofit/>
          </a:bodyPr>
          <a:lstStyle/>
          <a:p>
            <a:endParaRPr lang="pl-PL" sz="3200" b="0" strike="noStrike" spc="-1">
              <a:latin typeface="Arial"/>
            </a:endParaRPr>
          </a:p>
        </p:txBody>
      </p:sp>
      <p:sp>
        <p:nvSpPr>
          <p:cNvPr id="5" name="Prostokąt 4"/>
          <p:cNvSpPr/>
          <p:nvPr/>
        </p:nvSpPr>
        <p:spPr>
          <a:xfrm>
            <a:off x="0" y="0"/>
            <a:ext cx="10080625" cy="1569660"/>
          </a:xfrm>
          <a:prstGeom prst="rect">
            <a:avLst/>
          </a:prstGeom>
        </p:spPr>
        <p:txBody>
          <a:bodyPr wrap="square">
            <a:spAutoFit/>
          </a:bodyPr>
          <a:lstStyle/>
          <a:p>
            <a:pPr algn="ctr"/>
            <a:r>
              <a:rPr lang="pl-PL" sz="4800" b="1" spc="-1" dirty="0"/>
              <a:t>Ile kosztuje budowa domu? </a:t>
            </a:r>
            <a:r>
              <a:rPr lang="pl-PL" sz="4800" b="1" dirty="0" smtClean="0"/>
              <a:t/>
            </a:r>
            <a:br>
              <a:rPr lang="pl-PL" sz="4800" b="1" dirty="0" smtClean="0"/>
            </a:br>
            <a:endParaRPr lang="pl-PL" sz="4800" b="1" dirty="0"/>
          </a:p>
        </p:txBody>
      </p:sp>
      <p:sp>
        <p:nvSpPr>
          <p:cNvPr id="7" name="TextShape 3"/>
          <p:cNvSpPr txBox="1"/>
          <p:nvPr/>
        </p:nvSpPr>
        <p:spPr>
          <a:xfrm>
            <a:off x="-1" y="2058120"/>
            <a:ext cx="10080625" cy="1626120"/>
          </a:xfrm>
          <a:prstGeom prst="rect">
            <a:avLst/>
          </a:prstGeom>
          <a:noFill/>
          <a:ln>
            <a:noFill/>
          </a:ln>
        </p:spPr>
        <p:txBody>
          <a:bodyPr lIns="90000" tIns="45000" rIns="90000" bIns="45000">
            <a:noAutofit/>
          </a:bodyPr>
          <a:lstStyle/>
          <a:p>
            <a:pPr algn="just"/>
            <a:r>
              <a:rPr lang="pl-PL" sz="3600" b="0" strike="noStrike" spc="-1" dirty="0">
                <a:latin typeface="Arial"/>
              </a:rPr>
              <a:t> Można kupić gotowe projekty domów jednorodzinnych za </a:t>
            </a:r>
            <a:r>
              <a:rPr lang="pl-PL" sz="3600" b="0" strike="noStrike" spc="-1" dirty="0" smtClean="0">
                <a:latin typeface="Arial"/>
              </a:rPr>
              <a:t>1500 – 4000 </a:t>
            </a:r>
            <a:r>
              <a:rPr lang="pl-PL" sz="3600" b="0" strike="noStrike" spc="-1" dirty="0">
                <a:latin typeface="Arial"/>
              </a:rPr>
              <a:t>zł, czy też wykonać projekt indywidualny za </a:t>
            </a:r>
            <a:r>
              <a:rPr lang="pl-PL" sz="3600" b="0" strike="noStrike" spc="-1" dirty="0" smtClean="0">
                <a:latin typeface="Arial"/>
              </a:rPr>
              <a:t>5 –</a:t>
            </a:r>
            <a:r>
              <a:rPr lang="pl-PL" sz="3600" b="0" strike="noStrike" spc="-1" dirty="0">
                <a:latin typeface="Arial"/>
              </a:rPr>
              <a:t>15 tys. zł.</a:t>
            </a:r>
          </a:p>
        </p:txBody>
      </p:sp>
    </p:spTree>
  </p:cSld>
  <p:clrMapOvr>
    <a:masterClrMapping/>
  </p:clrMapOvr>
  <mc:AlternateContent xmlns:mc="http://schemas.openxmlformats.org/markup-compatibility/2006">
    <mc:Choice xmlns="" xmlns:p14="http://schemas.microsoft.com/office/powerpoint/2010/main" xmlns:p15="http://schemas.microsoft.com/office/powerpoint/2012/main" Requires="p14">
      <p:transition spd="slow" p14:dur="2000"/>
    </mc:Choice>
    <mc:Fallback>
      <p:transition spd="slow"/>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tekstu 2"/>
          <p:cNvSpPr>
            <a:spLocks noGrp="1"/>
          </p:cNvSpPr>
          <p:nvPr>
            <p:ph type="body"/>
          </p:nvPr>
        </p:nvSpPr>
        <p:spPr/>
        <p:txBody>
          <a:bodyPr/>
          <a:lstStyle/>
          <a:p>
            <a:r>
              <a:rPr lang="pl-PL" dirty="0" smtClean="0"/>
              <a:t>Źródło: </a:t>
            </a:r>
          </a:p>
          <a:p>
            <a:r>
              <a:rPr lang="pl-PL" dirty="0" smtClean="0">
                <a:hlinkClick r:id="rId2"/>
              </a:rPr>
              <a:t>https://www.archon.pl/budowa-domu-krok-po-kroku-art-10302</a:t>
            </a:r>
            <a:endParaRPr lang="pl-PL" dirty="0" smtClean="0"/>
          </a:p>
          <a:p>
            <a:r>
              <a:rPr lang="pl-PL" dirty="0" smtClean="0"/>
              <a:t>Grafika:</a:t>
            </a:r>
          </a:p>
          <a:p>
            <a:r>
              <a:rPr lang="pl-PL" dirty="0" smtClean="0">
                <a:hlinkClick r:id="rId3"/>
              </a:rPr>
              <a:t>https://pixabay.com/pl/images/search/projekt%20domu/</a:t>
            </a:r>
            <a:endParaRPr lang="pl-PL" dirty="0"/>
          </a:p>
          <a:p>
            <a:endParaRPr lang="pl-PL" dirty="0"/>
          </a:p>
        </p:txBody>
      </p:sp>
      <p:sp>
        <p:nvSpPr>
          <p:cNvPr id="4" name="Tytuł 3"/>
          <p:cNvSpPr>
            <a:spLocks noGrp="1"/>
          </p:cNvSpPr>
          <p:nvPr>
            <p:ph type="title"/>
          </p:nvPr>
        </p:nvSpPr>
        <p:spPr>
          <a:prstGeom prst="rect">
            <a:avLst/>
          </a:prstGeom>
        </p:spPr>
        <p:txBody>
          <a:bodyPr wrap="square">
            <a:spAutoFit/>
          </a:bodyPr>
          <a:lstStyle/>
          <a:p>
            <a:pPr algn="ctr"/>
            <a:r>
              <a:rPr lang="pl-PL" sz="4800" b="1" spc="-1" dirty="0"/>
              <a:t>Ile kosztuje budowa domu? </a:t>
            </a:r>
            <a:r>
              <a:rPr lang="pl-PL" sz="4800" b="1" dirty="0" smtClean="0"/>
              <a:t/>
            </a:r>
            <a:br>
              <a:rPr lang="pl-PL" sz="4800" b="1" dirty="0" smtClean="0"/>
            </a:br>
            <a:endParaRPr lang="pl-PL" sz="4800" b="1"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tekstu 2"/>
          <p:cNvSpPr>
            <a:spLocks noGrp="1"/>
          </p:cNvSpPr>
          <p:nvPr>
            <p:ph type="body"/>
          </p:nvPr>
        </p:nvSpPr>
        <p:spPr/>
        <p:txBody>
          <a:bodyPr>
            <a:normAutofit/>
          </a:bodyPr>
          <a:lstStyle/>
          <a:p>
            <a:pPr algn="just">
              <a:buFont typeface="Wingdings" pitchFamily="2" charset="2"/>
              <a:buChar char="Ø"/>
            </a:pPr>
            <a:r>
              <a:rPr lang="pl-PL" sz="2800" dirty="0"/>
              <a:t>Kup </a:t>
            </a:r>
            <a:r>
              <a:rPr lang="pl-PL" sz="2800" dirty="0" smtClean="0"/>
              <a:t>działkę</a:t>
            </a:r>
          </a:p>
          <a:p>
            <a:pPr algn="just"/>
            <a:endParaRPr lang="pl-PL" sz="2000" dirty="0"/>
          </a:p>
          <a:p>
            <a:pPr algn="just"/>
            <a:r>
              <a:rPr lang="pl-PL" sz="2000" dirty="0"/>
              <a:t>Na początku drogi najważniejszą kwestią jest wybór idealnej działki pod inwestycję. Przed zakupem działki warto sprawdzić, czy dla terenu, na którym znajduje się nasza „upatrzona” działka został uchwalony Miejscowy Plan Zagospodarowania Przestrzennego. Dowiemy się z niego, na jakie cele działka jest przeznaczona i czy będziemy mogli wybudować na niej taki dom, o jakim marzymy. W warunkach mogą być także zawarte szczegółowe regulacje, określające m.in.: takie parametry jak: wysokość zabudowy, liczbę kondygnacji, rodzaj dachu, a nawet kolorystykę elewacji.</a:t>
            </a:r>
          </a:p>
          <a:p>
            <a:pPr algn="just"/>
            <a:endParaRPr lang="pl-PL" sz="2000" dirty="0"/>
          </a:p>
        </p:txBody>
      </p:sp>
      <p:sp>
        <p:nvSpPr>
          <p:cNvPr id="4" name="Tytuł 3"/>
          <p:cNvSpPr>
            <a:spLocks noGrp="1"/>
          </p:cNvSpPr>
          <p:nvPr>
            <p:ph type="title"/>
          </p:nvPr>
        </p:nvSpPr>
        <p:spPr>
          <a:prstGeom prst="rect">
            <a:avLst/>
          </a:prstGeom>
        </p:spPr>
        <p:txBody>
          <a:bodyPr wrap="square">
            <a:spAutoFit/>
          </a:bodyPr>
          <a:lstStyle/>
          <a:p>
            <a:pPr algn="ctr"/>
            <a:r>
              <a:rPr lang="pl-PL" sz="4800" b="1" spc="-1" dirty="0"/>
              <a:t>Ile kosztuje budowa domu? </a:t>
            </a:r>
            <a:r>
              <a:rPr lang="pl-PL" sz="4800" b="1" dirty="0" smtClean="0"/>
              <a:t/>
            </a:r>
            <a:br>
              <a:rPr lang="pl-PL" sz="4800" b="1" dirty="0" smtClean="0"/>
            </a:br>
            <a:endParaRPr lang="pl-PL" sz="4800" b="1"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tekstu 2"/>
          <p:cNvSpPr>
            <a:spLocks noGrp="1"/>
          </p:cNvSpPr>
          <p:nvPr>
            <p:ph type="body"/>
          </p:nvPr>
        </p:nvSpPr>
        <p:spPr/>
        <p:txBody>
          <a:bodyPr/>
          <a:lstStyle/>
          <a:p>
            <a:pPr algn="just">
              <a:buFont typeface="Wingdings" pitchFamily="2" charset="2"/>
              <a:buChar char="Ø"/>
            </a:pPr>
            <a:r>
              <a:rPr lang="pl-PL" sz="2800" dirty="0"/>
              <a:t>Formalności po zakupie </a:t>
            </a:r>
            <a:r>
              <a:rPr lang="pl-PL" sz="2800" dirty="0" smtClean="0"/>
              <a:t>działki</a:t>
            </a:r>
          </a:p>
          <a:p>
            <a:pPr algn="just"/>
            <a:endParaRPr lang="pl-PL" sz="2800" dirty="0"/>
          </a:p>
          <a:p>
            <a:pPr algn="just"/>
            <a:r>
              <a:rPr lang="pl-PL" dirty="0"/>
              <a:t>Po zakupie działki należy dopełnić formalności, które pozwolą nam uzyskać pozwolenie na budowę. Jeżeli dla naszej działki został opracowany Miejscowy Plan Zagospodarowania Przestrzennego, należy złożyć w Wydziale Architektury wniosek o wypis i wyrys z Planu. Jeżeli natomiast działka nie jest objęta MPZP, konieczne jest uzyskanie decyzji o Warunkach Zabudowy. Zawarte w niej informacje określą kryteria, według których będzie można budować dom. Do wniosku o wydanie WZ należy dołączyć kopię mapy zasadniczej w skali 1:500 lub 1:1000, obejmującej teren działki i pobliskiego otoczenia, charakterystykę budynku, który planujemy zbudować (podając cechy domu), a także oświadczenie o zapewnieniu dostawy mediów (wody, energii elektrycznej, gazu), które uzyskamy w poszczególnych przedsiębiorstwach.</a:t>
            </a:r>
          </a:p>
          <a:p>
            <a:pPr algn="just"/>
            <a:r>
              <a:rPr lang="pl-PL" dirty="0" smtClean="0"/>
              <a:t/>
            </a:r>
            <a:br>
              <a:rPr lang="pl-PL" dirty="0" smtClean="0"/>
            </a:br>
            <a:endParaRPr lang="pl-PL" dirty="0"/>
          </a:p>
        </p:txBody>
      </p:sp>
      <p:sp>
        <p:nvSpPr>
          <p:cNvPr id="4" name="Tytuł 3"/>
          <p:cNvSpPr>
            <a:spLocks noGrp="1"/>
          </p:cNvSpPr>
          <p:nvPr>
            <p:ph type="title"/>
          </p:nvPr>
        </p:nvSpPr>
        <p:spPr>
          <a:prstGeom prst="rect">
            <a:avLst/>
          </a:prstGeom>
        </p:spPr>
        <p:txBody>
          <a:bodyPr wrap="square">
            <a:spAutoFit/>
          </a:bodyPr>
          <a:lstStyle/>
          <a:p>
            <a:pPr algn="ctr"/>
            <a:r>
              <a:rPr lang="pl-PL" sz="4800" b="1" spc="-1" dirty="0"/>
              <a:t>Ile kosztuje budowa domu? </a:t>
            </a:r>
            <a:r>
              <a:rPr lang="pl-PL" sz="4800" b="1" dirty="0" smtClean="0"/>
              <a:t/>
            </a:r>
            <a:br>
              <a:rPr lang="pl-PL" sz="4800" b="1" dirty="0" smtClean="0"/>
            </a:br>
            <a:endParaRPr lang="pl-PL" sz="4800" b="1"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tekstu 2"/>
          <p:cNvSpPr>
            <a:spLocks noGrp="1"/>
          </p:cNvSpPr>
          <p:nvPr>
            <p:ph type="body"/>
          </p:nvPr>
        </p:nvSpPr>
        <p:spPr/>
        <p:txBody>
          <a:bodyPr/>
          <a:lstStyle/>
          <a:p>
            <a:pPr algn="just">
              <a:buFont typeface="Wingdings" pitchFamily="2" charset="2"/>
              <a:buChar char="Ø"/>
            </a:pPr>
            <a:r>
              <a:rPr lang="pl-PL" sz="2400" dirty="0" smtClean="0"/>
              <a:t> Formalności </a:t>
            </a:r>
            <a:r>
              <a:rPr lang="pl-PL" sz="2400" dirty="0"/>
              <a:t>przed rozpoczęciem budowy </a:t>
            </a:r>
            <a:r>
              <a:rPr lang="pl-PL" sz="2400" dirty="0" smtClean="0"/>
              <a:t>domu</a:t>
            </a:r>
          </a:p>
          <a:p>
            <a:pPr algn="just"/>
            <a:endParaRPr lang="pl-PL" sz="2400" dirty="0"/>
          </a:p>
          <a:p>
            <a:pPr algn="just"/>
            <a:r>
              <a:rPr lang="pl-PL" dirty="0"/>
              <a:t>W kolejnym kroku przygotowań do budowy należy przeprowadzić adaptację projektu gotowego. Jest ona obowiązkowa, a przeprowadza ją architekt, posiadający odpowiednie uprawnienia. W ramach obowiązkowej części adaptacji architekt wykona projekt zagospodarowania działki, w którym określona będzie m.in. lokalizacja budynku, przyłączy, miejsca na odpady. Następnie sprawdzi zgodność projektu z warunkami MPZP lub WZ, a także przeprowadzi dostosowanie fundamentów do warunków gruntowo – wodnych oraz dostosuje projekt do uwarunkowań lokalizacyjnych działki pod względem stref obciążenia wiatrem i śniegiem, a także ewentualnie spadku terenu. W ramach dodatkowej części adaptacji można wprowadzić zmiany, dzięki którym dom </a:t>
            </a:r>
            <a:r>
              <a:rPr lang="pl-PL" dirty="0" smtClean="0"/>
              <a:t>będzie</a:t>
            </a:r>
            <a:br>
              <a:rPr lang="pl-PL" dirty="0" smtClean="0"/>
            </a:br>
            <a:r>
              <a:rPr lang="pl-PL" dirty="0" smtClean="0"/>
              <a:t>w </a:t>
            </a:r>
            <a:r>
              <a:rPr lang="pl-PL" dirty="0"/>
              <a:t>możliwie najlepszy sposób dopasowany do potrzeb mieszkańców.</a:t>
            </a:r>
          </a:p>
        </p:txBody>
      </p:sp>
      <p:sp>
        <p:nvSpPr>
          <p:cNvPr id="4" name="Tytuł 3"/>
          <p:cNvSpPr>
            <a:spLocks noGrp="1"/>
          </p:cNvSpPr>
          <p:nvPr>
            <p:ph type="title"/>
          </p:nvPr>
        </p:nvSpPr>
        <p:spPr>
          <a:prstGeom prst="rect">
            <a:avLst/>
          </a:prstGeom>
        </p:spPr>
        <p:txBody>
          <a:bodyPr wrap="square">
            <a:spAutoFit/>
          </a:bodyPr>
          <a:lstStyle/>
          <a:p>
            <a:pPr algn="ctr"/>
            <a:r>
              <a:rPr lang="pl-PL" sz="4800" b="1" spc="-1" dirty="0"/>
              <a:t>Ile kosztuje budowa domu? </a:t>
            </a:r>
            <a:r>
              <a:rPr lang="pl-PL" sz="4800" b="1" dirty="0" smtClean="0"/>
              <a:t/>
            </a:r>
            <a:br>
              <a:rPr lang="pl-PL" sz="4800" b="1" dirty="0" smtClean="0"/>
            </a:br>
            <a:endParaRPr lang="pl-PL" sz="4800" b="1"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tekstu 2"/>
          <p:cNvSpPr>
            <a:spLocks noGrp="1"/>
          </p:cNvSpPr>
          <p:nvPr>
            <p:ph type="body"/>
          </p:nvPr>
        </p:nvSpPr>
        <p:spPr>
          <a:xfrm>
            <a:off x="431800" y="1187549"/>
            <a:ext cx="9071640" cy="4384440"/>
          </a:xfrm>
        </p:spPr>
        <p:txBody>
          <a:bodyPr/>
          <a:lstStyle/>
          <a:p>
            <a:pPr algn="just">
              <a:buFont typeface="Wingdings" pitchFamily="2" charset="2"/>
              <a:buChar char="Ø"/>
            </a:pPr>
            <a:r>
              <a:rPr lang="pl-PL" sz="2400" dirty="0"/>
              <a:t>Wybierz gotowy projekt </a:t>
            </a:r>
            <a:r>
              <a:rPr lang="pl-PL" sz="2400" dirty="0" smtClean="0"/>
              <a:t>domu</a:t>
            </a:r>
          </a:p>
          <a:p>
            <a:pPr algn="just"/>
            <a:endParaRPr lang="pl-PL" sz="2400" dirty="0" smtClean="0"/>
          </a:p>
          <a:p>
            <a:pPr algn="just"/>
            <a:r>
              <a:rPr lang="pl-PL" dirty="0" smtClean="0"/>
              <a:t>Znając </a:t>
            </a:r>
            <a:r>
              <a:rPr lang="pl-PL" dirty="0"/>
              <a:t>uwarunkowania działki, można przystąpić do poszukiwań odpowiedniego projektu, spełniającego parametry gruntu i dopasowanego do oczekiwań wszystkich mieszkańców. Część inwestorów decyduje się na współpracę z architektem, który przygotuje indywidualny projekt domu, jednak zdecydowanie częściej Inwestorzy wybierają dostępne od ręki gotowe projekty domów jednorodzinnych. Główna zaleta takich dokumentacji to wyraźnie niższa cena zakupu, a także możliwość korzystania z doświadczeń osób, które interesujący nas projekt już wcześniej zrealizowały.</a:t>
            </a:r>
          </a:p>
        </p:txBody>
      </p:sp>
      <p:sp>
        <p:nvSpPr>
          <p:cNvPr id="4" name="Tytuł 3"/>
          <p:cNvSpPr>
            <a:spLocks noGrp="1"/>
          </p:cNvSpPr>
          <p:nvPr>
            <p:ph type="title"/>
          </p:nvPr>
        </p:nvSpPr>
        <p:spPr>
          <a:prstGeom prst="rect">
            <a:avLst/>
          </a:prstGeom>
        </p:spPr>
        <p:txBody>
          <a:bodyPr wrap="square">
            <a:spAutoFit/>
          </a:bodyPr>
          <a:lstStyle/>
          <a:p>
            <a:pPr algn="ctr"/>
            <a:r>
              <a:rPr lang="pl-PL" sz="4800" b="1" spc="-1" dirty="0"/>
              <a:t>Ile kosztuje budowa domu? </a:t>
            </a:r>
            <a:r>
              <a:rPr lang="pl-PL" sz="4800" b="1" dirty="0" smtClean="0"/>
              <a:t/>
            </a:r>
            <a:br>
              <a:rPr lang="pl-PL" sz="4800" b="1" dirty="0" smtClean="0"/>
            </a:br>
            <a:endParaRPr lang="pl-PL" sz="4800" b="1" dirty="0"/>
          </a:p>
        </p:txBody>
      </p:sp>
      <p:pic>
        <p:nvPicPr>
          <p:cNvPr id="13314" name="Picture 2" descr="Plan Budynku, Plan Piętra"/>
          <p:cNvPicPr>
            <a:picLocks noChangeAspect="1" noChangeArrowheads="1"/>
          </p:cNvPicPr>
          <p:nvPr/>
        </p:nvPicPr>
        <p:blipFill>
          <a:blip r:embed="rId2" cstate="print"/>
          <a:srcRect/>
          <a:stretch>
            <a:fillRect/>
          </a:stretch>
        </p:blipFill>
        <p:spPr bwMode="auto">
          <a:xfrm>
            <a:off x="2772060" y="3923853"/>
            <a:ext cx="4536504" cy="2977629"/>
          </a:xfrm>
          <a:prstGeom prst="rect">
            <a:avLst/>
          </a:prstGeom>
          <a:noFill/>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tekstu 2"/>
          <p:cNvSpPr>
            <a:spLocks noGrp="1"/>
          </p:cNvSpPr>
          <p:nvPr>
            <p:ph type="body"/>
          </p:nvPr>
        </p:nvSpPr>
        <p:spPr/>
        <p:txBody>
          <a:bodyPr>
            <a:normAutofit/>
          </a:bodyPr>
          <a:lstStyle/>
          <a:p>
            <a:pPr>
              <a:buFont typeface="Wingdings" pitchFamily="2" charset="2"/>
              <a:buChar char="Ø"/>
            </a:pPr>
            <a:r>
              <a:rPr lang="pl-PL" sz="2400" dirty="0"/>
              <a:t> </a:t>
            </a:r>
            <a:r>
              <a:rPr lang="pl-PL" sz="2400" dirty="0" smtClean="0"/>
              <a:t>Budowa </a:t>
            </a:r>
            <a:r>
              <a:rPr lang="pl-PL" sz="2400" dirty="0"/>
              <a:t>domu krok po kroku - ustal metody </a:t>
            </a:r>
            <a:r>
              <a:rPr lang="pl-PL" sz="2400" dirty="0" smtClean="0"/>
              <a:t>finansowania</a:t>
            </a:r>
          </a:p>
          <a:p>
            <a:endParaRPr lang="pl-PL" sz="2400" dirty="0"/>
          </a:p>
          <a:p>
            <a:pPr algn="just"/>
            <a:r>
              <a:rPr lang="pl-PL" dirty="0"/>
              <a:t>Aby zrealizować marzenia o własnym domu, należy przygotować odpowiednie fundusze, z których finansowana będzie inwestycja. Nie każdy może sobie pozwolić na budowę domu z własnych oszczędności, dlatego najczęstszą formą finansowania jest kredyt budowlano - hipoteczny na budowę domu, z którego można sfinansować inwestycję lub pokryć brakującą część środków. Każdy bank ma własne kryteria i indywidualnie rozpatruje wniosek kredytowy, warto jednak pamiętać o konieczności posiadania odpowiedniej kwoty, aby zapewnić minimalny wkład własny. Zazwyczaj jest to 20% wartości kredytu, w niektórych bankach część tej sumy może być zastąpiona działką lub ubezpieczeniem. Starając się o kredyt na budowę domu, należy być już właścicielem działki.</a:t>
            </a:r>
          </a:p>
        </p:txBody>
      </p:sp>
      <p:sp>
        <p:nvSpPr>
          <p:cNvPr id="4" name="Tytuł 3"/>
          <p:cNvSpPr>
            <a:spLocks noGrp="1"/>
          </p:cNvSpPr>
          <p:nvPr>
            <p:ph type="title"/>
          </p:nvPr>
        </p:nvSpPr>
        <p:spPr>
          <a:xfrm>
            <a:off x="504000" y="193736"/>
            <a:ext cx="9071640" cy="1477328"/>
          </a:xfrm>
          <a:prstGeom prst="rect">
            <a:avLst/>
          </a:prstGeom>
        </p:spPr>
        <p:txBody>
          <a:bodyPr wrap="square">
            <a:spAutoFit/>
          </a:bodyPr>
          <a:lstStyle/>
          <a:p>
            <a:pPr algn="ctr"/>
            <a:r>
              <a:rPr lang="pl-PL" sz="4800" b="1" spc="-1" dirty="0" smtClean="0"/>
              <a:t/>
            </a:r>
            <a:br>
              <a:rPr lang="pl-PL" sz="4800" b="1" spc="-1" dirty="0" smtClean="0"/>
            </a:br>
            <a:endParaRPr lang="pl-PL" sz="4800" b="1" dirty="0"/>
          </a:p>
        </p:txBody>
      </p:sp>
      <p:sp>
        <p:nvSpPr>
          <p:cNvPr id="5" name="Tytuł 3"/>
          <p:cNvSpPr txBox="1">
            <a:spLocks/>
          </p:cNvSpPr>
          <p:nvPr/>
        </p:nvSpPr>
        <p:spPr>
          <a:xfrm>
            <a:off x="504000" y="301320"/>
            <a:ext cx="9071640" cy="1262160"/>
          </a:xfrm>
          <a:prstGeom prst="rect">
            <a:avLst/>
          </a:prstGeom>
        </p:spPr>
        <p:txBody>
          <a:bodyPr wrap="square" lIns="0" tIns="0" rIns="0" bIns="0" anchor="ctr">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pl-PL" sz="4800" b="1" i="0" u="none" strike="noStrike" kern="0" cap="none" spc="-1" normalizeH="0" baseline="0" noProof="0" dirty="0" smtClean="0">
                <a:ln>
                  <a:noFill/>
                </a:ln>
                <a:solidFill>
                  <a:sysClr val="windowText" lastClr="000000"/>
                </a:solidFill>
                <a:effectLst/>
                <a:uLnTx/>
                <a:uFillTx/>
              </a:rPr>
              <a:t>Ile kosztuje budowa domu? </a:t>
            </a:r>
            <a:r>
              <a:rPr kumimoji="0" lang="pl-PL" sz="4800" b="1" i="0" u="none" strike="noStrike" kern="0" cap="none" spc="0" normalizeH="0" baseline="0" noProof="0" dirty="0" smtClean="0">
                <a:ln>
                  <a:noFill/>
                </a:ln>
                <a:solidFill>
                  <a:sysClr val="windowText" lastClr="000000"/>
                </a:solidFill>
                <a:effectLst/>
                <a:uLnTx/>
                <a:uFillTx/>
              </a:rPr>
              <a:t/>
            </a:r>
            <a:br>
              <a:rPr kumimoji="0" lang="pl-PL" sz="4800" b="1" i="0" u="none" strike="noStrike" kern="0" cap="none" spc="0" normalizeH="0" baseline="0" noProof="0" dirty="0" smtClean="0">
                <a:ln>
                  <a:noFill/>
                </a:ln>
                <a:solidFill>
                  <a:sysClr val="windowText" lastClr="000000"/>
                </a:solidFill>
                <a:effectLst/>
                <a:uLnTx/>
                <a:uFillTx/>
              </a:rPr>
            </a:br>
            <a:endParaRPr kumimoji="0" lang="pl-PL" sz="4800" b="1" i="0" u="none" strike="noStrike" kern="0" cap="none" spc="0" normalizeH="0" baseline="0" noProof="0" dirty="0">
              <a:ln>
                <a:noFill/>
              </a:ln>
              <a:solidFill>
                <a:sysClr val="windowText" lastClr="000000"/>
              </a:solidFill>
              <a:effectLst/>
              <a:uLnTx/>
              <a:uFillTx/>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tekstu 2"/>
          <p:cNvSpPr>
            <a:spLocks noGrp="1"/>
          </p:cNvSpPr>
          <p:nvPr>
            <p:ph type="body"/>
          </p:nvPr>
        </p:nvSpPr>
        <p:spPr>
          <a:xfrm>
            <a:off x="504000" y="1331565"/>
            <a:ext cx="9071640" cy="4821915"/>
          </a:xfrm>
        </p:spPr>
        <p:txBody>
          <a:bodyPr/>
          <a:lstStyle/>
          <a:p>
            <a:r>
              <a:rPr lang="pl-PL" dirty="0" smtClean="0"/>
              <a:t> </a:t>
            </a:r>
            <a:r>
              <a:rPr lang="pl-PL" sz="2400" dirty="0" smtClean="0"/>
              <a:t>Struktura </a:t>
            </a:r>
            <a:r>
              <a:rPr lang="pl-PL" sz="2400" dirty="0"/>
              <a:t>i rodzaje </a:t>
            </a:r>
            <a:r>
              <a:rPr lang="pl-PL" sz="2400" dirty="0" smtClean="0"/>
              <a:t>działek</a:t>
            </a:r>
            <a:r>
              <a:rPr lang="pl-PL" dirty="0"/>
              <a:t> </a:t>
            </a:r>
            <a:endParaRPr lang="pl-PL" dirty="0" smtClean="0"/>
          </a:p>
          <a:p>
            <a:pPr algn="just"/>
            <a:r>
              <a:rPr lang="pl-PL" dirty="0" smtClean="0"/>
              <a:t>Klasyfikacja </a:t>
            </a:r>
            <a:r>
              <a:rPr lang="pl-PL" dirty="0"/>
              <a:t>działek gruntowych:</a:t>
            </a:r>
          </a:p>
          <a:p>
            <a:pPr algn="just">
              <a:buFont typeface="Wingdings" pitchFamily="2" charset="2"/>
              <a:buChar char="v"/>
            </a:pPr>
            <a:r>
              <a:rPr lang="pl-PL" dirty="0"/>
              <a:t>działki rolne - tereny przeznaczone pod użytki rolne, bez możliwości zabudowy,</a:t>
            </a:r>
          </a:p>
          <a:p>
            <a:pPr algn="just">
              <a:buFont typeface="Wingdings" pitchFamily="2" charset="2"/>
              <a:buChar char="v"/>
            </a:pPr>
            <a:r>
              <a:rPr lang="pl-PL" dirty="0"/>
              <a:t>działki siedliskowe - przeznaczone są pod zabudowę związaną z produkcją rolną,</a:t>
            </a:r>
          </a:p>
          <a:p>
            <a:pPr algn="just">
              <a:buFont typeface="Wingdings" pitchFamily="2" charset="2"/>
              <a:buChar char="v"/>
            </a:pPr>
            <a:r>
              <a:rPr lang="pl-PL" dirty="0"/>
              <a:t>działki budowlane - działki przeznaczone pod zabudowę – szczegółowe parametry tej zabudowy określa MPZP,</a:t>
            </a:r>
          </a:p>
          <a:p>
            <a:pPr algn="just">
              <a:buFont typeface="Wingdings" pitchFamily="2" charset="2"/>
              <a:buChar char="v"/>
            </a:pPr>
            <a:r>
              <a:rPr lang="pl-PL" dirty="0"/>
              <a:t>działki inwestycyjne - rodzaj działek budowlanych, które w MPZP zostały przeznaczone na cele inwestycyjno-przemysłowe,</a:t>
            </a:r>
          </a:p>
          <a:p>
            <a:pPr algn="just">
              <a:buFont typeface="Wingdings" pitchFamily="2" charset="2"/>
              <a:buChar char="v"/>
            </a:pPr>
            <a:r>
              <a:rPr lang="pl-PL" dirty="0"/>
              <a:t>działki rekreacyjne - tereny o charakterze rekreacyjnym, przeznaczone do realizacji inwestycji wypoczynkowych typu domki letniskowe,</a:t>
            </a:r>
          </a:p>
          <a:p>
            <a:pPr algn="just">
              <a:buFont typeface="Wingdings" pitchFamily="2" charset="2"/>
              <a:buChar char="v"/>
            </a:pPr>
            <a:r>
              <a:rPr lang="pl-PL" dirty="0"/>
              <a:t>działki leśne - przepisy określają i definiują, że są to grunty leśne o zwartej powierzchni minimum 0,10 ha, pokryte roślinnością charakterystyczną dla lasu. Nie są one przeznaczone pod cele budowlane.</a:t>
            </a:r>
          </a:p>
          <a:p>
            <a:pPr algn="just"/>
            <a:r>
              <a:rPr lang="pl-PL" b="1" dirty="0"/>
              <a:t>Możliwości realizacji inwestycji na poszczególnych rodzajach działek określa Miejscowy Plan Zagospodarowania Przestrzennego.</a:t>
            </a:r>
            <a:endParaRPr lang="pl-PL" dirty="0"/>
          </a:p>
          <a:p>
            <a:pPr>
              <a:buFont typeface="Wingdings" pitchFamily="2" charset="2"/>
              <a:buChar char="Ø"/>
            </a:pPr>
            <a:endParaRPr lang="pl-PL" dirty="0"/>
          </a:p>
        </p:txBody>
      </p:sp>
      <p:sp>
        <p:nvSpPr>
          <p:cNvPr id="4" name="Tytuł 3"/>
          <p:cNvSpPr txBox="1">
            <a:spLocks noGrp="1"/>
          </p:cNvSpPr>
          <p:nvPr>
            <p:ph type="title"/>
          </p:nvPr>
        </p:nvSpPr>
        <p:spPr>
          <a:prstGeom prst="rect">
            <a:avLst/>
          </a:prstGeom>
        </p:spPr>
        <p:txBody>
          <a:bodyPr wrap="square" lIns="0" tIns="0" rIns="0" bIns="0" anchor="ctr">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pl-PL" sz="4800" b="1" i="0" u="none" strike="noStrike" kern="0" cap="none" spc="-1" normalizeH="0" baseline="0" noProof="0" dirty="0" smtClean="0">
                <a:ln>
                  <a:noFill/>
                </a:ln>
                <a:solidFill>
                  <a:sysClr val="windowText" lastClr="000000"/>
                </a:solidFill>
                <a:effectLst/>
                <a:uLnTx/>
                <a:uFillTx/>
              </a:rPr>
              <a:t>Ile kosztuje budowa domu? </a:t>
            </a:r>
            <a:r>
              <a:rPr kumimoji="0" lang="pl-PL" sz="4800" b="1" i="0" u="none" strike="noStrike" kern="0" cap="none" spc="0" normalizeH="0" baseline="0" noProof="0" dirty="0" smtClean="0">
                <a:ln>
                  <a:noFill/>
                </a:ln>
                <a:solidFill>
                  <a:sysClr val="windowText" lastClr="000000"/>
                </a:solidFill>
                <a:effectLst/>
                <a:uLnTx/>
                <a:uFillTx/>
              </a:rPr>
              <a:t/>
            </a:r>
            <a:br>
              <a:rPr kumimoji="0" lang="pl-PL" sz="4800" b="1" i="0" u="none" strike="noStrike" kern="0" cap="none" spc="0" normalizeH="0" baseline="0" noProof="0" dirty="0" smtClean="0">
                <a:ln>
                  <a:noFill/>
                </a:ln>
                <a:solidFill>
                  <a:sysClr val="windowText" lastClr="000000"/>
                </a:solidFill>
                <a:effectLst/>
                <a:uLnTx/>
                <a:uFillTx/>
              </a:rPr>
            </a:br>
            <a:endParaRPr kumimoji="0" lang="pl-PL" sz="4800" b="1" i="0" u="none" strike="noStrike" kern="0" cap="none" spc="0" normalizeH="0" baseline="0" noProof="0" dirty="0">
              <a:ln>
                <a:noFill/>
              </a:ln>
              <a:solidFill>
                <a:sysClr val="windowText" lastClr="000000"/>
              </a:solidFill>
              <a:effectLst/>
              <a:uLnTx/>
              <a:uFillTx/>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tekstu 2"/>
          <p:cNvSpPr>
            <a:spLocks noGrp="1"/>
          </p:cNvSpPr>
          <p:nvPr>
            <p:ph type="body"/>
          </p:nvPr>
        </p:nvSpPr>
        <p:spPr/>
        <p:txBody>
          <a:bodyPr>
            <a:normAutofit/>
          </a:bodyPr>
          <a:lstStyle/>
          <a:p>
            <a:pPr algn="just"/>
            <a:r>
              <a:rPr lang="pl-PL" sz="2000" dirty="0"/>
              <a:t>Wybór technologii budowy domu to kwestia, którą każdy Inwestor musi samodzielnie rozstrzygnąć. To, z jakiego budulca powstanie dom będzie oddziaływać na koszt inwestycji, czas realizacji, ale również na „żywotność” budynku. W naszym poradniku „budowa domu od a do z” scharakteryzujemy krótko dwie technologie: tradycyjną murowaną oraz szkieletową drewnianą. Obecnie Inwestorzy najczęściej dokonują wyboru pomiędzy tymi wariantami.</a:t>
            </a:r>
          </a:p>
        </p:txBody>
      </p:sp>
      <p:sp>
        <p:nvSpPr>
          <p:cNvPr id="4" name="Tytuł 3"/>
          <p:cNvSpPr txBox="1">
            <a:spLocks noGrp="1"/>
          </p:cNvSpPr>
          <p:nvPr>
            <p:ph type="title"/>
          </p:nvPr>
        </p:nvSpPr>
        <p:spPr>
          <a:prstGeom prst="rect">
            <a:avLst/>
          </a:prstGeom>
        </p:spPr>
        <p:txBody>
          <a:bodyPr wrap="square" lIns="0" tIns="0" rIns="0" bIns="0" anchor="ctr">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pl-PL" sz="4800" b="1" i="0" u="none" strike="noStrike" kern="0" cap="none" spc="-1" normalizeH="0" baseline="0" noProof="0" dirty="0" smtClean="0">
                <a:ln>
                  <a:noFill/>
                </a:ln>
                <a:solidFill>
                  <a:sysClr val="windowText" lastClr="000000"/>
                </a:solidFill>
                <a:effectLst/>
                <a:uLnTx/>
                <a:uFillTx/>
              </a:rPr>
              <a:t>Ile kosztuje budowa domu? </a:t>
            </a:r>
            <a:r>
              <a:rPr kumimoji="0" lang="pl-PL" sz="4800" b="1" i="0" u="none" strike="noStrike" kern="0" cap="none" spc="0" normalizeH="0" baseline="0" noProof="0" dirty="0" smtClean="0">
                <a:ln>
                  <a:noFill/>
                </a:ln>
                <a:solidFill>
                  <a:sysClr val="windowText" lastClr="000000"/>
                </a:solidFill>
                <a:effectLst/>
                <a:uLnTx/>
                <a:uFillTx/>
              </a:rPr>
              <a:t/>
            </a:r>
            <a:br>
              <a:rPr kumimoji="0" lang="pl-PL" sz="4800" b="1" i="0" u="none" strike="noStrike" kern="0" cap="none" spc="0" normalizeH="0" baseline="0" noProof="0" dirty="0" smtClean="0">
                <a:ln>
                  <a:noFill/>
                </a:ln>
                <a:solidFill>
                  <a:sysClr val="windowText" lastClr="000000"/>
                </a:solidFill>
                <a:effectLst/>
                <a:uLnTx/>
                <a:uFillTx/>
              </a:rPr>
            </a:br>
            <a:endParaRPr kumimoji="0" lang="pl-PL" sz="4800" b="1" i="0" u="none" strike="noStrike" kern="0" cap="none" spc="0" normalizeH="0" baseline="0" noProof="0" dirty="0">
              <a:ln>
                <a:noFill/>
              </a:ln>
              <a:solidFill>
                <a:sysClr val="windowText" lastClr="000000"/>
              </a:solidFill>
              <a:effectLst/>
              <a:uLnTx/>
              <a:uFillTx/>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59</TotalTime>
  <Words>1146</Words>
  <Application>Microsoft Office PowerPoint</Application>
  <PresentationFormat>Niestandardowy</PresentationFormat>
  <Paragraphs>90</Paragraphs>
  <Slides>21</Slides>
  <Notes>0</Notes>
  <HiddenSlides>0</HiddenSlides>
  <MMClips>0</MMClips>
  <ScaleCrop>false</ScaleCrop>
  <HeadingPairs>
    <vt:vector size="4" baseType="variant">
      <vt:variant>
        <vt:lpstr>Motyw</vt:lpstr>
      </vt:variant>
      <vt:variant>
        <vt:i4>3</vt:i4>
      </vt:variant>
      <vt:variant>
        <vt:lpstr>Tytuły slajdów</vt:lpstr>
      </vt:variant>
      <vt:variant>
        <vt:i4>21</vt:i4>
      </vt:variant>
    </vt:vector>
  </HeadingPairs>
  <TitlesOfParts>
    <vt:vector size="24" baseType="lpstr">
      <vt:lpstr>Office Theme</vt:lpstr>
      <vt:lpstr>Office Theme</vt:lpstr>
      <vt:lpstr>Office Theme</vt:lpstr>
      <vt:lpstr>Slajd 1</vt:lpstr>
      <vt:lpstr>Slajd 2</vt:lpstr>
      <vt:lpstr>Ile kosztuje budowa domu?  </vt:lpstr>
      <vt:lpstr>Ile kosztuje budowa domu?  </vt:lpstr>
      <vt:lpstr>Ile kosztuje budowa domu?  </vt:lpstr>
      <vt:lpstr>Ile kosztuje budowa domu?  </vt:lpstr>
      <vt:lpstr> </vt:lpstr>
      <vt:lpstr>Ile kosztuje budowa domu?  </vt:lpstr>
      <vt:lpstr>Ile kosztuje budowa domu?  </vt:lpstr>
      <vt:lpstr>Ile kosztuje budowa domu?  </vt:lpstr>
      <vt:lpstr>Ile kosztuje budowa domu?  </vt:lpstr>
      <vt:lpstr>Ile kosztuje budowa domu?  </vt:lpstr>
      <vt:lpstr>Ile kosztuje budowa domu?  </vt:lpstr>
      <vt:lpstr>Ile kosztuje budowa domu?  </vt:lpstr>
      <vt:lpstr>Ile kosztuje budowa domu?  </vt:lpstr>
      <vt:lpstr>Ile kosztuje budowa domu?  </vt:lpstr>
      <vt:lpstr>Slajd 17</vt:lpstr>
      <vt:lpstr>Ile kosztuje budowa domu?  </vt:lpstr>
      <vt:lpstr>Slajd 19</vt:lpstr>
      <vt:lpstr>Slajd 20</vt:lpstr>
      <vt:lpstr>Ile kosztuje budowa domu?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Forestbird</dc:title>
  <dc:subject/>
  <dc:creator/>
  <dc:description/>
  <cp:lastModifiedBy>Lenovo</cp:lastModifiedBy>
  <cp:revision>5</cp:revision>
  <dcterms:created xsi:type="dcterms:W3CDTF">2021-06-08T14:20:13Z</dcterms:created>
  <dcterms:modified xsi:type="dcterms:W3CDTF">2021-06-18T15:37:58Z</dcterms:modified>
  <dc:language>pl-PL</dc:language>
</cp:coreProperties>
</file>