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458B64-7EB9-4F91-96E5-1720B5B42EE5}" type="datetimeFigureOut">
              <a:rPr lang="pl-PL" smtClean="0"/>
              <a:pPr/>
              <a:t>2021-02-02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9813CE-A681-4C8D-84F7-2464AC426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pl-PL" dirty="0" smtClean="0"/>
              <a:t>Ile kosztuje domowe ciasto 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57224" y="2500306"/>
            <a:ext cx="5286412" cy="1752600"/>
          </a:xfrm>
        </p:spPr>
        <p:txBody>
          <a:bodyPr/>
          <a:lstStyle/>
          <a:p>
            <a:r>
              <a:rPr lang="pl-PL" cap="all" dirty="0"/>
              <a:t>ŚMIETANKOWY SERNIK NA </a:t>
            </a:r>
            <a:r>
              <a:rPr lang="pl-PL" cap="all"/>
              <a:t>ZIMNO </a:t>
            </a:r>
            <a:r>
              <a:rPr lang="pl-PL" cap="all" smtClean="0"/>
              <a:t/>
            </a:r>
            <a:br>
              <a:rPr lang="pl-PL" cap="all" smtClean="0"/>
            </a:br>
            <a:r>
              <a:rPr lang="pl-PL" cap="all" smtClean="0"/>
              <a:t>Z </a:t>
            </a:r>
            <a:r>
              <a:rPr lang="pl-PL" cap="all" dirty="0"/>
              <a:t>GALARETKAMI</a:t>
            </a:r>
          </a:p>
          <a:p>
            <a:endParaRPr lang="pl-PL" dirty="0"/>
          </a:p>
        </p:txBody>
      </p:sp>
      <p:sp>
        <p:nvSpPr>
          <p:cNvPr id="12290" name="AutoShape 2" descr="Śmietankowy sernik na zimno z galaretka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Śmietankowy sernik na zimno z galaretka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4" name="AutoShape 6" descr="Śmietankowy sernik na zimno z galaretka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6" name="AutoShape 8" descr="Śmietankowy sernik na zimno z galaretka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8" name="Obraz 7" descr="sernik_na_zimno_z_galaretkami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2000240"/>
            <a:ext cx="2382220" cy="307181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428596" y="5589240"/>
            <a:ext cx="6087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Ceny opracowane w oparciu o sklep </a:t>
            </a:r>
            <a:r>
              <a:rPr lang="pl-PL" dirty="0" err="1" smtClean="0"/>
              <a:t>auchandirect.pl</a:t>
            </a:r>
            <a:endParaRPr lang="pl-PL" dirty="0" smtClean="0"/>
          </a:p>
          <a:p>
            <a:r>
              <a:rPr lang="pl-PL" dirty="0" smtClean="0"/>
              <a:t>Dominika </a:t>
            </a:r>
            <a:r>
              <a:rPr lang="pl-PL" dirty="0" smtClean="0"/>
              <a:t>Sz. </a:t>
            </a:r>
          </a:p>
          <a:p>
            <a:r>
              <a:rPr lang="pl-PL" dirty="0" smtClean="0"/>
              <a:t>Klasa II A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14348" y="1071546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/>
              <a:t>Upieczenie ciasta domowego z składników tańszych marek kosztuje 29,82 złote.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85786" y="3714752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/>
              <a:t>Upieczenie ciasta domowego z składników droższych marek kosztuje 51,86 złotych.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4 galaretki w różnych kolorach np. malinowa, pomarańczowa, agrestowa i cytrynowa</a:t>
            </a:r>
          </a:p>
          <a:p>
            <a:r>
              <a:rPr lang="pl-PL" b="1" dirty="0"/>
              <a:t>1 mała paczka okrągłych biszkoptów</a:t>
            </a:r>
          </a:p>
          <a:p>
            <a:r>
              <a:rPr lang="pl-PL" b="1" dirty="0"/>
              <a:t>2 galaretki cytrynowe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500 </a:t>
            </a:r>
            <a:r>
              <a:rPr lang="pl-PL" b="1" dirty="0"/>
              <a:t>g </a:t>
            </a:r>
            <a:r>
              <a:rPr lang="pl-PL" b="1" dirty="0" err="1"/>
              <a:t>mascarpone</a:t>
            </a:r>
            <a:r>
              <a:rPr lang="pl-PL" b="1" dirty="0"/>
              <a:t> (zimne)</a:t>
            </a:r>
          </a:p>
          <a:p>
            <a:r>
              <a:rPr lang="pl-PL" b="1" dirty="0"/>
              <a:t>500 ml śmietanki 30% (b. dobrze schłodzonej)</a:t>
            </a:r>
          </a:p>
          <a:p>
            <a:r>
              <a:rPr lang="pl-PL" b="1" dirty="0"/>
              <a:t>4 łyżki cukru pudru</a:t>
            </a:r>
          </a:p>
          <a:p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4 GALARETKI</a:t>
            </a:r>
            <a:endParaRPr lang="pl-PL" dirty="0"/>
          </a:p>
        </p:txBody>
      </p:sp>
      <p:sp>
        <p:nvSpPr>
          <p:cNvPr id="17410" name="AutoShape 2" descr="Delecta - Galaretka truskawko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2" name="AutoShape 4" descr="Delecta - Galaretka truskawko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" name="Obraz 5" descr="GALRETKA. TRUSK.jpg"/>
          <p:cNvPicPr>
            <a:picLocks noChangeAspect="1"/>
          </p:cNvPicPr>
          <p:nvPr/>
        </p:nvPicPr>
        <p:blipFill>
          <a:blip r:embed="rId2" cstate="print"/>
          <a:srcRect l="17143" t="2857" r="17143" b="2857"/>
          <a:stretch>
            <a:fillRect/>
          </a:stretch>
        </p:blipFill>
        <p:spPr>
          <a:xfrm>
            <a:off x="1000100" y="1571612"/>
            <a:ext cx="1643074" cy="235745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143240" y="1643050"/>
            <a:ext cx="57864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Tania opcja:</a:t>
            </a:r>
          </a:p>
          <a:p>
            <a:r>
              <a:rPr lang="pl-PL" sz="2400" dirty="0" smtClean="0"/>
              <a:t>Galaretki marki </a:t>
            </a:r>
            <a:r>
              <a:rPr lang="pl-PL" sz="2400" dirty="0" err="1" smtClean="0"/>
              <a:t>Delecta</a:t>
            </a:r>
            <a:r>
              <a:rPr lang="pl-PL" sz="2400" dirty="0" smtClean="0"/>
              <a:t> po 1.20 zł.</a:t>
            </a:r>
            <a:br>
              <a:rPr lang="pl-PL" sz="2400" dirty="0" smtClean="0"/>
            </a:br>
            <a:r>
              <a:rPr lang="pl-PL" sz="2400" dirty="0" smtClean="0"/>
              <a:t>4 galaretki: 4*1,20 zł = 4,80 zł</a:t>
            </a:r>
            <a:br>
              <a:rPr lang="pl-PL" sz="2400" dirty="0" smtClean="0"/>
            </a:br>
            <a:r>
              <a:rPr lang="pl-PL" sz="2400" dirty="0" smtClean="0"/>
              <a:t>Suma: </a:t>
            </a:r>
            <a:r>
              <a:rPr lang="pl-PL" sz="2400" u="sng" dirty="0" smtClean="0"/>
              <a:t>4,80 zł</a:t>
            </a:r>
          </a:p>
          <a:p>
            <a:endParaRPr lang="pl-PL" dirty="0"/>
          </a:p>
        </p:txBody>
      </p:sp>
      <p:pic>
        <p:nvPicPr>
          <p:cNvPr id="8" name="Obraz 7" descr="DROZSZAA.jpg"/>
          <p:cNvPicPr>
            <a:picLocks noChangeAspect="1"/>
          </p:cNvPicPr>
          <p:nvPr/>
        </p:nvPicPr>
        <p:blipFill>
          <a:blip r:embed="rId3" cstate="print"/>
          <a:srcRect l="13514" t="2703" r="13513" b="2703"/>
          <a:stretch>
            <a:fillRect/>
          </a:stretch>
        </p:blipFill>
        <p:spPr>
          <a:xfrm>
            <a:off x="6572264" y="3929066"/>
            <a:ext cx="1928826" cy="250033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714348" y="4429132"/>
            <a:ext cx="57864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Droga opcja:</a:t>
            </a:r>
          </a:p>
          <a:p>
            <a:r>
              <a:rPr lang="pl-PL" sz="2400" dirty="0" smtClean="0"/>
              <a:t>Galaretki marki </a:t>
            </a:r>
            <a:r>
              <a:rPr lang="pl-PL" sz="2400" dirty="0" err="1" smtClean="0"/>
              <a:t>Celiko</a:t>
            </a:r>
            <a:r>
              <a:rPr lang="pl-PL" sz="2400" dirty="0" smtClean="0"/>
              <a:t> z agarem po 3.00 zł.</a:t>
            </a:r>
            <a:br>
              <a:rPr lang="pl-PL" sz="2400" dirty="0" smtClean="0"/>
            </a:br>
            <a:r>
              <a:rPr lang="pl-PL" sz="2400" dirty="0" smtClean="0"/>
              <a:t>4 galaretki: 4*3,00 zł = 12,00 zł</a:t>
            </a:r>
            <a:br>
              <a:rPr lang="pl-PL" sz="2400" dirty="0" smtClean="0"/>
            </a:br>
            <a:r>
              <a:rPr lang="pl-PL" sz="2400" dirty="0" smtClean="0"/>
              <a:t>Suma: </a:t>
            </a:r>
            <a:r>
              <a:rPr lang="pl-PL" sz="2400" u="sng" dirty="0" smtClean="0"/>
              <a:t>12,00 zł</a:t>
            </a:r>
          </a:p>
          <a:p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BISZKOPTY</a:t>
            </a:r>
            <a:endParaRPr lang="pl-PL" dirty="0"/>
          </a:p>
        </p:txBody>
      </p:sp>
      <p:pic>
        <p:nvPicPr>
          <p:cNvPr id="4" name="Obraz 3" descr="biszkopty1.jpg"/>
          <p:cNvPicPr>
            <a:picLocks noChangeAspect="1"/>
          </p:cNvPicPr>
          <p:nvPr/>
        </p:nvPicPr>
        <p:blipFill>
          <a:blip r:embed="rId2" cstate="print"/>
          <a:srcRect l="12121" r="12121"/>
          <a:stretch>
            <a:fillRect/>
          </a:stretch>
        </p:blipFill>
        <p:spPr>
          <a:xfrm>
            <a:off x="1071538" y="1643050"/>
            <a:ext cx="1785950" cy="2357454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071802" y="178592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Tania opcja:</a:t>
            </a:r>
          </a:p>
          <a:p>
            <a:r>
              <a:rPr lang="pl-PL" sz="3200" dirty="0" smtClean="0"/>
              <a:t>Biszkopty marki Auchan</a:t>
            </a:r>
            <a:br>
              <a:rPr lang="pl-PL" sz="3200" dirty="0" smtClean="0"/>
            </a:br>
            <a:r>
              <a:rPr lang="pl-PL" sz="3200" u="sng" dirty="0" smtClean="0"/>
              <a:t>1,48 zł</a:t>
            </a:r>
            <a:endParaRPr lang="pl-PL" sz="3200" u="sng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357290" y="464344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Droga opcja: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>Biszkopty marki </a:t>
            </a:r>
            <a:r>
              <a:rPr lang="pl-PL" sz="3200" dirty="0" err="1" smtClean="0"/>
              <a:t>Glutenex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u="sng" dirty="0" smtClean="0"/>
              <a:t>9,19 zł</a:t>
            </a:r>
          </a:p>
        </p:txBody>
      </p:sp>
      <p:pic>
        <p:nvPicPr>
          <p:cNvPr id="7" name="Obraz 6" descr="biszpoty2.jpg"/>
          <p:cNvPicPr>
            <a:picLocks noChangeAspect="1"/>
          </p:cNvPicPr>
          <p:nvPr/>
        </p:nvPicPr>
        <p:blipFill>
          <a:blip r:embed="rId3" cstate="print"/>
          <a:srcRect l="15789" r="13158"/>
          <a:stretch>
            <a:fillRect/>
          </a:stretch>
        </p:blipFill>
        <p:spPr>
          <a:xfrm>
            <a:off x="6215074" y="3714752"/>
            <a:ext cx="1928826" cy="2714644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GALARETKI CYTRYNOWE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071802" y="178592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Tania opcja:</a:t>
            </a:r>
          </a:p>
          <a:p>
            <a:r>
              <a:rPr lang="pl-PL" sz="2400" dirty="0" smtClean="0"/>
              <a:t>Galaretka marki </a:t>
            </a:r>
            <a:r>
              <a:rPr lang="pl-PL" sz="2400" dirty="0" err="1" smtClean="0"/>
              <a:t>Delecta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1 sztuka - 1,20 zł</a:t>
            </a:r>
            <a:br>
              <a:rPr lang="pl-PL" sz="2400" dirty="0" smtClean="0"/>
            </a:br>
            <a:r>
              <a:rPr lang="pl-PL" sz="2400" dirty="0" smtClean="0"/>
              <a:t>2 sztuki – 1,20 zł * 2 = </a:t>
            </a:r>
            <a:r>
              <a:rPr lang="pl-PL" sz="2400" u="sng" dirty="0" smtClean="0"/>
              <a:t>2,40 zł</a:t>
            </a:r>
            <a:endParaRPr lang="pl-PL" sz="2400" u="sng" dirty="0"/>
          </a:p>
        </p:txBody>
      </p:sp>
      <p:pic>
        <p:nvPicPr>
          <p:cNvPr id="5" name="Obraz 4" descr="CYTRYNOWA1.jpg"/>
          <p:cNvPicPr>
            <a:picLocks noChangeAspect="1"/>
          </p:cNvPicPr>
          <p:nvPr/>
        </p:nvPicPr>
        <p:blipFill>
          <a:blip r:embed="rId2" cstate="print"/>
          <a:srcRect l="11465" r="11146"/>
          <a:stretch>
            <a:fillRect/>
          </a:stretch>
        </p:blipFill>
        <p:spPr>
          <a:xfrm>
            <a:off x="785786" y="1643050"/>
            <a:ext cx="1928826" cy="2492372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71472" y="4357694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Droga opcja: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>Galaretka marki </a:t>
            </a:r>
            <a:r>
              <a:rPr lang="pl-PL" sz="2400" dirty="0" err="1" smtClean="0"/>
              <a:t>Dr</a:t>
            </a:r>
            <a:r>
              <a:rPr lang="pl-PL" sz="2400" dirty="0" smtClean="0"/>
              <a:t>. </a:t>
            </a:r>
            <a:r>
              <a:rPr lang="pl-PL" sz="2400" dirty="0" err="1" smtClean="0"/>
              <a:t>Oetker</a:t>
            </a:r>
            <a:r>
              <a:rPr lang="pl-PL" sz="2400" dirty="0"/>
              <a:t> </a:t>
            </a:r>
            <a:r>
              <a:rPr lang="pl-PL" sz="2400" dirty="0" smtClean="0"/>
              <a:t>bez glutenu</a:t>
            </a:r>
            <a:br>
              <a:rPr lang="pl-PL" sz="2400" dirty="0" smtClean="0"/>
            </a:br>
            <a:r>
              <a:rPr lang="pl-PL" sz="2400" dirty="0" smtClean="0"/>
              <a:t>1 sztuka - 2,59 zł</a:t>
            </a:r>
            <a:br>
              <a:rPr lang="pl-PL" sz="2400" dirty="0" smtClean="0"/>
            </a:br>
            <a:r>
              <a:rPr lang="pl-PL" sz="2400" dirty="0" smtClean="0"/>
              <a:t>2 sztuki – 2,59 zł * 2 = </a:t>
            </a:r>
            <a:r>
              <a:rPr lang="pl-PL" sz="2400" u="sng" dirty="0" smtClean="0"/>
              <a:t>5,18</a:t>
            </a:r>
          </a:p>
        </p:txBody>
      </p:sp>
      <p:pic>
        <p:nvPicPr>
          <p:cNvPr id="8" name="Obraz 7" descr="CYTRYNOWA2.jpg"/>
          <p:cNvPicPr>
            <a:picLocks noChangeAspect="1"/>
          </p:cNvPicPr>
          <p:nvPr/>
        </p:nvPicPr>
        <p:blipFill>
          <a:blip r:embed="rId3" cstate="print"/>
          <a:srcRect l="15789" r="13158"/>
          <a:stretch>
            <a:fillRect/>
          </a:stretch>
        </p:blipFill>
        <p:spPr>
          <a:xfrm>
            <a:off x="6215074" y="3786190"/>
            <a:ext cx="1928826" cy="2714644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MASCARPONE</a:t>
            </a:r>
            <a:endParaRPr lang="pl-PL" dirty="0"/>
          </a:p>
        </p:txBody>
      </p:sp>
      <p:pic>
        <p:nvPicPr>
          <p:cNvPr id="3" name="Obraz 2" descr="mascarpo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500174"/>
            <a:ext cx="2428892" cy="2428892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000364" y="1928802"/>
            <a:ext cx="57864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Tania opcja:</a:t>
            </a:r>
          </a:p>
          <a:p>
            <a:r>
              <a:rPr lang="pl-PL" sz="2400" dirty="0" err="1" smtClean="0"/>
              <a:t>Mascarpone</a:t>
            </a:r>
            <a:r>
              <a:rPr lang="pl-PL" sz="2400" dirty="0" smtClean="0"/>
              <a:t> marki Auchan </a:t>
            </a:r>
            <a:br>
              <a:rPr lang="pl-PL" sz="2400" dirty="0" smtClean="0"/>
            </a:br>
            <a:r>
              <a:rPr lang="pl-PL" sz="2400" dirty="0" smtClean="0"/>
              <a:t>250 gramów – 5,99 zł</a:t>
            </a:r>
            <a:br>
              <a:rPr lang="pl-PL" sz="2400" dirty="0" smtClean="0"/>
            </a:br>
            <a:r>
              <a:rPr lang="pl-PL" sz="2400" dirty="0" smtClean="0"/>
              <a:t>500 gramów – 5,99*2 = </a:t>
            </a:r>
            <a:r>
              <a:rPr lang="pl-PL" sz="2400" u="sng" dirty="0" smtClean="0"/>
              <a:t>11.98 zł</a:t>
            </a:r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71538" y="4286256"/>
            <a:ext cx="57864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Droga opcja:</a:t>
            </a:r>
          </a:p>
          <a:p>
            <a:r>
              <a:rPr lang="pl-PL" sz="2400" dirty="0" err="1" smtClean="0"/>
              <a:t>Mascarpone</a:t>
            </a:r>
            <a:r>
              <a:rPr lang="pl-PL" sz="2400" dirty="0" smtClean="0"/>
              <a:t> marki Piątnica</a:t>
            </a:r>
            <a:br>
              <a:rPr lang="pl-PL" sz="2400" dirty="0" smtClean="0"/>
            </a:br>
            <a:r>
              <a:rPr lang="pl-PL" sz="2400" dirty="0" smtClean="0"/>
              <a:t>250 gramów – 6,48 zł</a:t>
            </a:r>
            <a:br>
              <a:rPr lang="pl-PL" sz="2400" dirty="0" smtClean="0"/>
            </a:br>
            <a:r>
              <a:rPr lang="pl-PL" sz="2400" dirty="0" smtClean="0"/>
              <a:t>500 gramów – 6,48*2 = </a:t>
            </a:r>
            <a:r>
              <a:rPr lang="pl-PL" sz="2400" u="sng" dirty="0" smtClean="0"/>
              <a:t>12,96 zł</a:t>
            </a:r>
          </a:p>
          <a:p>
            <a:endParaRPr lang="pl-PL" dirty="0"/>
          </a:p>
        </p:txBody>
      </p:sp>
      <p:pic>
        <p:nvPicPr>
          <p:cNvPr id="6" name="Obraz 5" descr="mascarpon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643314"/>
            <a:ext cx="2420934" cy="2420934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ŚMIETANKA 30%</a:t>
            </a:r>
            <a:endParaRPr lang="pl-PL" dirty="0"/>
          </a:p>
        </p:txBody>
      </p:sp>
      <p:pic>
        <p:nvPicPr>
          <p:cNvPr id="3" name="Obraz 2" descr="ŚMIERAN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643050"/>
            <a:ext cx="2428892" cy="2428892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000364" y="1928802"/>
            <a:ext cx="5786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Tania opcja:</a:t>
            </a:r>
          </a:p>
          <a:p>
            <a:r>
              <a:rPr lang="pl-PL" sz="2400" dirty="0" smtClean="0"/>
              <a:t>Śmietanka marki Łaciata</a:t>
            </a:r>
            <a:br>
              <a:rPr lang="pl-PL" sz="2400" dirty="0" smtClean="0"/>
            </a:br>
            <a:r>
              <a:rPr lang="pl-PL" sz="2400" dirty="0" smtClean="0"/>
              <a:t>500 ml – </a:t>
            </a:r>
            <a:r>
              <a:rPr lang="pl-PL" sz="2400" u="sng" dirty="0" smtClean="0"/>
              <a:t>6,78 zł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dirty="0"/>
          </a:p>
        </p:txBody>
      </p:sp>
      <p:pic>
        <p:nvPicPr>
          <p:cNvPr id="5" name="Obraz 4" descr="ŚMIETANKAA.jpg"/>
          <p:cNvPicPr>
            <a:picLocks noChangeAspect="1"/>
          </p:cNvPicPr>
          <p:nvPr/>
        </p:nvPicPr>
        <p:blipFill>
          <a:blip r:embed="rId3" cstate="print"/>
          <a:srcRect l="16129" r="16129"/>
          <a:stretch>
            <a:fillRect/>
          </a:stretch>
        </p:blipFill>
        <p:spPr>
          <a:xfrm>
            <a:off x="6572264" y="4143380"/>
            <a:ext cx="1500198" cy="221457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71472" y="4572008"/>
            <a:ext cx="59293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Droga opcja:</a:t>
            </a:r>
          </a:p>
          <a:p>
            <a:r>
              <a:rPr lang="pl-PL" sz="2400" dirty="0" smtClean="0"/>
              <a:t>Śmietanka marki </a:t>
            </a:r>
            <a:r>
              <a:rPr lang="pl-PL" sz="2400" dirty="0" err="1" smtClean="0"/>
              <a:t>Zott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1 opakowanie – 200 ml – 3,18 zł</a:t>
            </a:r>
            <a:br>
              <a:rPr lang="pl-PL" sz="2400" dirty="0" smtClean="0"/>
            </a:br>
            <a:r>
              <a:rPr lang="pl-PL" sz="2400" dirty="0" smtClean="0"/>
              <a:t>3 opakowania – 600 ml – 3,18 * 3 = </a:t>
            </a:r>
            <a:r>
              <a:rPr lang="pl-PL" sz="2400" u="sng" dirty="0" smtClean="0"/>
              <a:t>9,54 zł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CUKIER PUDER</a:t>
            </a:r>
            <a:endParaRPr lang="pl-PL" dirty="0"/>
          </a:p>
        </p:txBody>
      </p:sp>
      <p:pic>
        <p:nvPicPr>
          <p:cNvPr id="3" name="Obraz 2" descr="CUKIERPUDER1.jpg"/>
          <p:cNvPicPr>
            <a:picLocks noChangeAspect="1"/>
          </p:cNvPicPr>
          <p:nvPr/>
        </p:nvPicPr>
        <p:blipFill>
          <a:blip r:embed="rId2" cstate="print"/>
          <a:srcRect l="11765" r="11765"/>
          <a:stretch>
            <a:fillRect/>
          </a:stretch>
        </p:blipFill>
        <p:spPr>
          <a:xfrm>
            <a:off x="857224" y="1500174"/>
            <a:ext cx="1857388" cy="2428892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071802" y="1857364"/>
            <a:ext cx="5786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Tania opcja:</a:t>
            </a:r>
          </a:p>
          <a:p>
            <a:r>
              <a:rPr lang="pl-PL" sz="2400" dirty="0" smtClean="0"/>
              <a:t>Cukier puder marki Diament</a:t>
            </a:r>
            <a:br>
              <a:rPr lang="pl-PL" sz="2400" dirty="0" smtClean="0"/>
            </a:br>
            <a:r>
              <a:rPr lang="pl-PL" sz="2400" dirty="0" smtClean="0"/>
              <a:t>1 opakowanie – 500g – </a:t>
            </a:r>
            <a:r>
              <a:rPr lang="pl-PL" sz="2400" u="sng" dirty="0" smtClean="0"/>
              <a:t>2,38 zł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dirty="0"/>
          </a:p>
        </p:txBody>
      </p:sp>
      <p:pic>
        <p:nvPicPr>
          <p:cNvPr id="5" name="Obraz 4" descr="XUKIERPUDER.jpg"/>
          <p:cNvPicPr>
            <a:picLocks noChangeAspect="1"/>
          </p:cNvPicPr>
          <p:nvPr/>
        </p:nvPicPr>
        <p:blipFill>
          <a:blip r:embed="rId3" cstate="print"/>
          <a:srcRect l="6250" r="6250"/>
          <a:stretch>
            <a:fillRect/>
          </a:stretch>
        </p:blipFill>
        <p:spPr>
          <a:xfrm>
            <a:off x="6215074" y="3786190"/>
            <a:ext cx="2000264" cy="2286016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00034" y="4214818"/>
            <a:ext cx="5786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Droga opcja:</a:t>
            </a:r>
          </a:p>
          <a:p>
            <a:r>
              <a:rPr lang="pl-PL" sz="2400" dirty="0" smtClean="0"/>
              <a:t>Cukier puder marki Kupiec</a:t>
            </a:r>
            <a:br>
              <a:rPr lang="pl-PL" sz="2400" dirty="0" smtClean="0"/>
            </a:br>
            <a:r>
              <a:rPr lang="pl-PL" sz="2400" dirty="0" smtClean="0"/>
              <a:t>1 opakowanie – 400g – </a:t>
            </a:r>
            <a:r>
              <a:rPr lang="pl-PL" sz="2400" u="sng" dirty="0" smtClean="0"/>
              <a:t>2,99 zł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571604" y="1785926"/>
          <a:ext cx="5834082" cy="39608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17041"/>
                <a:gridCol w="2917041"/>
              </a:tblGrid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TANIA OPCJA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DROGA OPCJA</a:t>
                      </a:r>
                      <a:endParaRPr lang="pl-PL" dirty="0"/>
                    </a:p>
                  </a:txBody>
                  <a:tcPr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4,80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12,00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1,48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9,19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2,40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5,18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11,98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12,96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6,78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9,54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r>
                        <a:rPr lang="pl-PL" dirty="0" smtClean="0"/>
                        <a:t>2,38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2,99</a:t>
                      </a:r>
                      <a:endParaRPr lang="pl-PL" dirty="0"/>
                    </a:p>
                  </a:txBody>
                  <a:tcPr anchor="ctr"/>
                </a:tc>
              </a:tr>
              <a:tr h="495103">
                <a:tc>
                  <a:txBody>
                    <a:bodyPr/>
                    <a:lstStyle/>
                    <a:p>
                      <a:pPr algn="r"/>
                      <a:r>
                        <a:rPr lang="pl-PL" u="sng" dirty="0" smtClean="0"/>
                        <a:t>29,82 zł</a:t>
                      </a:r>
                      <a:endParaRPr lang="pl-PL" b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u="sng" dirty="0" smtClean="0"/>
                        <a:t>51,86 zł</a:t>
                      </a:r>
                      <a:endParaRPr lang="pl-PL" b="1" u="sng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200</Words>
  <Application>Microsoft Office PowerPoint</Application>
  <PresentationFormat>Pokaz na ekranie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Wędrówka</vt:lpstr>
      <vt:lpstr>Ile kosztuje domowe ciasto ?</vt:lpstr>
      <vt:lpstr>SKŁADNIKI</vt:lpstr>
      <vt:lpstr>4 GALARETKI</vt:lpstr>
      <vt:lpstr>BISZKOPTY</vt:lpstr>
      <vt:lpstr>GALARETKI CYTRYNOWE</vt:lpstr>
      <vt:lpstr>MASCARPONE</vt:lpstr>
      <vt:lpstr>ŚMIETANKA 30%</vt:lpstr>
      <vt:lpstr>CUKIER PUDER</vt:lpstr>
      <vt:lpstr>Podsumowanie</vt:lpstr>
      <vt:lpstr>Slajd 10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Ile kosztuje domowe ciasto ?</dc:title>
  <dc:creator>Karolina Szołdra</dc:creator>
  <cp:lastModifiedBy>Lenovo</cp:lastModifiedBy>
  <cp:revision>9</cp:revision>
  <dcterms:created xsi:type="dcterms:W3CDTF">2020-05-28T09:09:01Z</dcterms:created>
  <dcterms:modified xsi:type="dcterms:W3CDTF">2021-02-02T19:45:08Z</dcterms:modified>
</cp:coreProperties>
</file>