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154147-2EA4-41E9-B84A-46784919F06C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088991-F948-4BE0-A4E1-2CD1834FCF01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90629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4147-2EA4-41E9-B84A-46784919F06C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8991-F948-4BE0-A4E1-2CD1834FCF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386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4147-2EA4-41E9-B84A-46784919F06C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8991-F948-4BE0-A4E1-2CD1834FCF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542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4147-2EA4-41E9-B84A-46784919F06C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8991-F948-4BE0-A4E1-2CD1834FCF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2092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154147-2EA4-41E9-B84A-46784919F06C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088991-F948-4BE0-A4E1-2CD1834FCF0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29158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4147-2EA4-41E9-B84A-46784919F06C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8991-F948-4BE0-A4E1-2CD1834FCF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5102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4147-2EA4-41E9-B84A-46784919F06C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8991-F948-4BE0-A4E1-2CD1834FCF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4035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4147-2EA4-41E9-B84A-46784919F06C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8991-F948-4BE0-A4E1-2CD1834FCF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2123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4147-2EA4-41E9-B84A-46784919F06C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8991-F948-4BE0-A4E1-2CD1834FCF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527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154147-2EA4-41E9-B84A-46784919F06C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088991-F948-4BE0-A4E1-2CD1834FCF0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4028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154147-2EA4-41E9-B84A-46784919F06C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088991-F948-4BE0-A4E1-2CD1834FCF0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9542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D154147-2EA4-41E9-B84A-46784919F06C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A088991-F948-4BE0-A4E1-2CD1834FCF0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0217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odzbi%C3%B3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hyperlink" Target="https://pl.wikipedia.org/wiki/Geometria_euklidesowa" TargetMode="External"/><Relationship Id="rId4" Type="http://schemas.openxmlformats.org/officeDocument/2006/relationships/hyperlink" Target="https://pl.wikipedia.org/wiki/Przestrze%C5%84_(matematyka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sz="4400" dirty="0" smtClean="0"/>
              <a:t>Geometria w przyrodzie architektura i sztuka 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xmlns="" val="2853648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4062" y="119743"/>
            <a:ext cx="3855720" cy="2157884"/>
          </a:xfrm>
        </p:spPr>
        <p:txBody>
          <a:bodyPr/>
          <a:lstStyle/>
          <a:p>
            <a:pPr algn="ctr"/>
            <a:r>
              <a:rPr lang="pl-PL" dirty="0" smtClean="0"/>
              <a:t>Figury </a:t>
            </a:r>
            <a:r>
              <a:rPr lang="pl-PL" dirty="0" err="1" smtClean="0"/>
              <a:t>gemotryczne</a:t>
            </a:r>
            <a:r>
              <a:rPr lang="pl-PL" dirty="0" smtClean="0"/>
              <a:t> wokół nas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2277" y="1002401"/>
            <a:ext cx="5775160" cy="380473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2974" y="2029097"/>
            <a:ext cx="4186646" cy="3838303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FIGURY GEMOTRYCZNA *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  <a:hlinkClick r:id="rId3" tooltip="Podzbiór"/>
              </a:rPr>
              <a:t>podzbiór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danej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  <a:hlinkClick r:id="rId4" tooltip="Przestrzeń (matematyka)"/>
              </a:rPr>
              <a:t>przestrzeni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, zwykle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  <a:hlinkClick r:id="rId5" tooltip="Geometria euklidesowa"/>
              </a:rPr>
              <a:t>przestrzeni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  <a:hlinkClick r:id="rId5" tooltip="Geometria euklidesowa"/>
              </a:rPr>
              <a:t>euklidesowej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27" y="3013166"/>
            <a:ext cx="4072166" cy="305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29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GEMOTRIA W PRZYRODZIE </a:t>
            </a:r>
            <a:endParaRPr lang="pl-PL" sz="2400" dirty="0"/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47" r="1447"/>
          <a:stretch>
            <a:fillRect/>
          </a:stretch>
        </p:blipFill>
        <p:spPr>
          <a:xfrm>
            <a:off x="6081883" y="265177"/>
            <a:ext cx="3297248" cy="339533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206" y="1101812"/>
            <a:ext cx="3971108" cy="25587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881" y="3942691"/>
            <a:ext cx="4261757" cy="240844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7383" y="3762516"/>
            <a:ext cx="3969963" cy="27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9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2539" y="605928"/>
            <a:ext cx="4616067" cy="2237756"/>
          </a:xfrm>
        </p:spPr>
        <p:txBody>
          <a:bodyPr/>
          <a:lstStyle/>
          <a:p>
            <a:pPr algn="ctr"/>
            <a:r>
              <a:rPr lang="pl-PL" dirty="0" smtClean="0"/>
              <a:t>Geometria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architekturze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27" b="12927"/>
          <a:stretch>
            <a:fillRect/>
          </a:stretch>
        </p:blipFill>
        <p:spPr>
          <a:xfrm>
            <a:off x="1036864" y="2151017"/>
            <a:ext cx="3229792" cy="3325871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886" y="622998"/>
            <a:ext cx="5921827" cy="444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181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Geometria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sztuce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61" b="5661"/>
          <a:stretch>
            <a:fillRect/>
          </a:stretch>
        </p:blipFill>
        <p:spPr>
          <a:xfrm>
            <a:off x="5904412" y="183757"/>
            <a:ext cx="5852159" cy="602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5377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3557" y="859971"/>
            <a:ext cx="4407652" cy="2157884"/>
          </a:xfrm>
        </p:spPr>
        <p:txBody>
          <a:bodyPr/>
          <a:lstStyle/>
          <a:p>
            <a:pPr algn="ctr"/>
            <a:r>
              <a:rPr lang="pl-PL" dirty="0" smtClean="0"/>
              <a:t>Tangramy </a:t>
            </a:r>
            <a:r>
              <a:rPr lang="pl-PL" dirty="0"/>
              <a:t>matematyczne.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3" r="23943"/>
          <a:stretch>
            <a:fillRect/>
          </a:stretch>
        </p:blipFill>
        <p:spPr>
          <a:xfrm>
            <a:off x="6130834" y="421381"/>
            <a:ext cx="5573485" cy="573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95" y="3091543"/>
            <a:ext cx="5142204" cy="26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344058"/>
            <a:ext cx="9601200" cy="4368765"/>
          </a:xfrm>
        </p:spPr>
        <p:txBody>
          <a:bodyPr/>
          <a:lstStyle/>
          <a:p>
            <a:pPr algn="ctr"/>
            <a:r>
              <a:rPr lang="pl-PL" dirty="0" smtClean="0"/>
              <a:t>GEMAOTRIA </a:t>
            </a:r>
            <a:r>
              <a:rPr lang="pl-PL" dirty="0" smtClean="0"/>
              <a:t>W PRZYRODZIE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W SZTUCE </a:t>
            </a:r>
            <a:br>
              <a:rPr lang="pl-PL" dirty="0" smtClean="0"/>
            </a:br>
            <a:r>
              <a:rPr lang="pl-PL" dirty="0"/>
              <a:t> </a:t>
            </a:r>
            <a:r>
              <a:rPr lang="pl-PL" dirty="0" smtClean="0"/>
              <a:t>                       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BARBARA O.</a:t>
            </a:r>
            <a:br>
              <a:rPr lang="pl-PL" smtClean="0"/>
            </a:br>
            <a:r>
              <a:rPr lang="pl-PL" dirty="0" smtClean="0"/>
              <a:t>KLASA III B</a:t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6548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łyszcząc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41</TotalTime>
  <Words>32</Words>
  <Application>Microsoft Office PowerPoint</Application>
  <PresentationFormat>Niestandardowy</PresentationFormat>
  <Paragraphs>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Crop</vt:lpstr>
      <vt:lpstr>Geometria w przyrodzie architektura i sztuka </vt:lpstr>
      <vt:lpstr>Figury gemotryczne wokół nas</vt:lpstr>
      <vt:lpstr>GEMOTRIA W PRZYRODZIE </vt:lpstr>
      <vt:lpstr>Geometria  w architekturze</vt:lpstr>
      <vt:lpstr>Geometria  w sztuce</vt:lpstr>
      <vt:lpstr>Tangramy matematyczne.</vt:lpstr>
      <vt:lpstr>GEMAOTRIA W PRZYRODZIE  I W SZTUCE                           BARBARA O. KLASA III B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Geometria w przyrodzie architektura i sztuka</dc:title>
  <dc:creator>admin</dc:creator>
  <cp:lastModifiedBy>Lenovo</cp:lastModifiedBy>
  <cp:revision>6</cp:revision>
  <dcterms:created xsi:type="dcterms:W3CDTF">2020-05-01T09:00:18Z</dcterms:created>
  <dcterms:modified xsi:type="dcterms:W3CDTF">2021-02-02T19:43:21Z</dcterms:modified>
</cp:coreProperties>
</file>