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6"/>
  </p:notesMasterIdLst>
  <p:sldIdLst>
    <p:sldId id="304" r:id="rId2"/>
    <p:sldId id="305" r:id="rId3"/>
    <p:sldId id="307" r:id="rId4"/>
    <p:sldId id="309" r:id="rId5"/>
    <p:sldId id="311" r:id="rId6"/>
    <p:sldId id="313" r:id="rId7"/>
    <p:sldId id="315" r:id="rId8"/>
    <p:sldId id="318" r:id="rId9"/>
    <p:sldId id="320" r:id="rId10"/>
    <p:sldId id="324" r:id="rId11"/>
    <p:sldId id="326" r:id="rId12"/>
    <p:sldId id="297" r:id="rId13"/>
    <p:sldId id="296" r:id="rId14"/>
    <p:sldId id="278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40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D2D60E-AF5C-4372-AA32-02195584C7ED}" type="datetimeFigureOut">
              <a:rPr lang="pl-PL" smtClean="0"/>
              <a:pPr/>
              <a:t>2021-03-09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AC9E3C-6519-406D-A1C8-3F4CB3A50C21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6AC9E3C-6519-406D-A1C8-3F4CB3A50C21}" type="slidenum">
              <a:rPr lang="pl-PL" smtClean="0"/>
              <a:pPr/>
              <a:t>1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7F4B-3874-4CD9-A60F-E7A1EAD5B831}" type="datetimeFigureOut">
              <a:rPr lang="pl-PL" smtClean="0"/>
              <a:pPr/>
              <a:t>2021-03-09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9985-205C-4C24-B112-00340E4D92B9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7F4B-3874-4CD9-A60F-E7A1EAD5B831}" type="datetimeFigureOut">
              <a:rPr lang="pl-PL" smtClean="0"/>
              <a:pPr/>
              <a:t>2021-03-09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9985-205C-4C24-B112-00340E4D92B9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7F4B-3874-4CD9-A60F-E7A1EAD5B831}" type="datetimeFigureOut">
              <a:rPr lang="pl-PL" smtClean="0"/>
              <a:pPr/>
              <a:t>2021-03-09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9985-205C-4C24-B112-00340E4D92B9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7F4B-3874-4CD9-A60F-E7A1EAD5B831}" type="datetimeFigureOut">
              <a:rPr lang="pl-PL" smtClean="0"/>
              <a:pPr/>
              <a:t>2021-03-09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9985-205C-4C24-B112-00340E4D92B9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7F4B-3874-4CD9-A60F-E7A1EAD5B831}" type="datetimeFigureOut">
              <a:rPr lang="pl-PL" smtClean="0"/>
              <a:pPr/>
              <a:t>2021-03-09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9985-205C-4C24-B112-00340E4D92B9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7F4B-3874-4CD9-A60F-E7A1EAD5B831}" type="datetimeFigureOut">
              <a:rPr lang="pl-PL" smtClean="0"/>
              <a:pPr/>
              <a:t>2021-03-09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9985-205C-4C24-B112-00340E4D92B9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7F4B-3874-4CD9-A60F-E7A1EAD5B831}" type="datetimeFigureOut">
              <a:rPr lang="pl-PL" smtClean="0"/>
              <a:pPr/>
              <a:t>2021-03-09</a:t>
            </a:fld>
            <a:endParaRPr lang="pl-PL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9985-205C-4C24-B112-00340E4D92B9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7F4B-3874-4CD9-A60F-E7A1EAD5B831}" type="datetimeFigureOut">
              <a:rPr lang="pl-PL" smtClean="0"/>
              <a:pPr/>
              <a:t>2021-03-09</a:t>
            </a:fld>
            <a:endParaRPr lang="pl-PL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9985-205C-4C24-B112-00340E4D92B9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7F4B-3874-4CD9-A60F-E7A1EAD5B831}" type="datetimeFigureOut">
              <a:rPr lang="pl-PL" smtClean="0"/>
              <a:pPr/>
              <a:t>2021-03-09</a:t>
            </a:fld>
            <a:endParaRPr lang="pl-PL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9985-205C-4C24-B112-00340E4D92B9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7F4B-3874-4CD9-A60F-E7A1EAD5B831}" type="datetimeFigureOut">
              <a:rPr lang="pl-PL" smtClean="0"/>
              <a:pPr/>
              <a:t>2021-03-09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9985-205C-4C24-B112-00340E4D92B9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dirty="0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C57F4B-3874-4CD9-A60F-E7A1EAD5B831}" type="datetimeFigureOut">
              <a:rPr lang="pl-PL" smtClean="0"/>
              <a:pPr/>
              <a:t>2021-03-09</a:t>
            </a:fld>
            <a:endParaRPr lang="pl-PL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E9985-205C-4C24-B112-00340E4D92B9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89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EC57F4B-3874-4CD9-A60F-E7A1EAD5B831}" type="datetimeFigureOut">
              <a:rPr lang="pl-PL" smtClean="0"/>
              <a:pPr/>
              <a:t>2021-03-09</a:t>
            </a:fld>
            <a:endParaRPr lang="pl-PL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pl-PL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2B5E9985-205C-4C24-B112-00340E4D92B9}" type="slidenum">
              <a:rPr lang="pl-PL" smtClean="0"/>
              <a:pPr/>
              <a:t>‹#›</a:t>
            </a:fld>
            <a:endParaRPr lang="pl-PL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>
    <p:fade/>
  </p:transition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dbi2019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5690" y="1078028"/>
            <a:ext cx="8632620" cy="4701943"/>
          </a:xfrm>
          <a:prstGeom prst="rect">
            <a:avLst/>
          </a:prstGeom>
        </p:spPr>
      </p:pic>
      <p:pic>
        <p:nvPicPr>
          <p:cNvPr id="3" name="Obraz 2" descr="logo szkoł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1767324" cy="177358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270892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4000" dirty="0"/>
          </a:p>
        </p:txBody>
      </p:sp>
      <p:sp>
        <p:nvSpPr>
          <p:cNvPr id="5" name="Prostokąt 4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4800" b="1" dirty="0" smtClean="0">
                <a:latin typeface="Arial" pitchFamily="34" charset="0"/>
                <a:cs typeface="Arial" pitchFamily="34" charset="0"/>
              </a:rPr>
              <a:t>10 ZASAD BEZPIECZNEGO  INTERNETU</a:t>
            </a:r>
            <a:endParaRPr lang="pl-PL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0" y="2924945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l-PL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0" y="2924944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pl-PL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9. Przestrzegaj prawa – w przypadku natrafienia na nielegalne treści zgłoś je na stronie </a:t>
            </a:r>
            <a:r>
              <a:rPr lang="pl-PL" sz="40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dyzurnet.pl</a:t>
            </a:r>
            <a:endParaRPr lang="pl-PL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endParaRPr lang="pl-PL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Obraz 7" descr="logo szkoł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76676" y="5084420"/>
            <a:ext cx="1767324" cy="177358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2767281"/>
            <a:ext cx="9144000" cy="21852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pl-PL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10. Pamiętaj, że z każdej sytuacji jest wyjście – </a:t>
            </a:r>
            <a:r>
              <a:rPr lang="pl-PL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w przypadku zagrożenia </a:t>
            </a:r>
            <a:r>
              <a:rPr lang="pl-PL" sz="28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online</a:t>
            </a:r>
            <a:r>
              <a:rPr lang="pl-PL" sz="28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poproś o pomoc zaufaną osobę dorosłą. Możesz zadzwonić po bezpłatny numer</a:t>
            </a:r>
            <a:endParaRPr lang="pl-PL" sz="2800" b="1" dirty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4800" b="1" dirty="0" smtClean="0">
                <a:latin typeface="Arial" pitchFamily="34" charset="0"/>
                <a:cs typeface="Arial" pitchFamily="34" charset="0"/>
              </a:rPr>
              <a:t>10 ZASAD BEZPIECZNEGO  INTERNETU</a:t>
            </a:r>
            <a:endParaRPr lang="pl-PL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0" y="2924945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l-PL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Prostokąt 6"/>
          <p:cNvSpPr/>
          <p:nvPr/>
        </p:nvSpPr>
        <p:spPr>
          <a:xfrm>
            <a:off x="0" y="2924944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endParaRPr lang="pl-PL" sz="40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Obraz 7" descr="Obraz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95736" y="4974922"/>
            <a:ext cx="4990154" cy="1883078"/>
          </a:xfrm>
          <a:prstGeom prst="rect">
            <a:avLst/>
          </a:prstGeom>
        </p:spPr>
      </p:pic>
      <p:pic>
        <p:nvPicPr>
          <p:cNvPr id="9" name="Obraz 8" descr="logo szkoł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76676" y="5084420"/>
            <a:ext cx="1767324" cy="177358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801001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57429" y="2492896"/>
            <a:ext cx="6029143" cy="2492896"/>
          </a:xfrm>
          <a:prstGeom prst="rect">
            <a:avLst/>
          </a:prstGeom>
          <a:noFill/>
          <a:ln w="9525" algn="in">
            <a:noFill/>
            <a:miter lim="800000"/>
            <a:headEnd/>
            <a:tailEnd/>
          </a:ln>
          <a:effectLst/>
        </p:spPr>
      </p:pic>
      <p:sp>
        <p:nvSpPr>
          <p:cNvPr id="6" name="pole tekstowe 5"/>
          <p:cNvSpPr txBox="1"/>
          <p:nvPr/>
        </p:nvSpPr>
        <p:spPr>
          <a:xfrm>
            <a:off x="0" y="18864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Potrzebujesz pomocy</a:t>
            </a:r>
            <a:r>
              <a:rPr lang="pl-PL" b="1" dirty="0" smtClean="0">
                <a:solidFill>
                  <a:srgbClr val="0070C0"/>
                </a:solidFill>
              </a:rPr>
              <a:t>  </a:t>
            </a:r>
            <a:r>
              <a:rPr lang="pl-PL" sz="4000" b="1" dirty="0" smtClean="0">
                <a:solidFill>
                  <a:srgbClr val="0070C0"/>
                </a:solidFill>
              </a:rPr>
              <a:t>?</a:t>
            </a:r>
            <a:endParaRPr lang="pl-PL" sz="4000" b="1" dirty="0">
              <a:solidFill>
                <a:srgbClr val="0070C0"/>
              </a:solidFill>
            </a:endParaRPr>
          </a:p>
        </p:txBody>
      </p:sp>
      <p:pic>
        <p:nvPicPr>
          <p:cNvPr id="1028" name="Picture 4" descr="HH00443_"/>
          <p:cNvPicPr preferRelativeResize="0">
            <a:picLocks noChangeArrowheads="1" noChangeShapeType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10136" y="980728"/>
            <a:ext cx="2123728" cy="1440160"/>
          </a:xfrm>
          <a:prstGeom prst="rect">
            <a:avLst/>
          </a:prstGeom>
          <a:noFill/>
          <a:ln w="0" algn="in">
            <a:noFill/>
            <a:miter lim="800000"/>
            <a:headEnd/>
            <a:tailEnd/>
          </a:ln>
          <a:effectLst/>
        </p:spPr>
      </p:pic>
      <p:pic>
        <p:nvPicPr>
          <p:cNvPr id="5" name="Obraz 4" descr="logo szkoły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376676" y="5084420"/>
            <a:ext cx="1767324" cy="177358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95536" y="1819364"/>
            <a:ext cx="8329364" cy="3481843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buNone/>
              <a:defRPr/>
            </a:pPr>
            <a:r>
              <a:rPr lang="pl-PL" sz="4000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Internet nie jest ani dobry, ani zły. To od nas zależy czy będzie przestrzenią bezpieczną. </a:t>
            </a:r>
            <a:br>
              <a:rPr lang="pl-PL" sz="4000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lang="pl-PL" sz="4000" dirty="0" smtClean="0">
                <a:ln w="10541" cmpd="sng">
                  <a:noFill/>
                  <a:prstDash val="solid"/>
                </a:ln>
                <a:solidFill>
                  <a:srgbClr val="002060"/>
                </a:solidFill>
                <a:effectLst/>
                <a:latin typeface="Arial" pitchFamily="34" charset="0"/>
                <a:cs typeface="Arial" pitchFamily="34" charset="0"/>
              </a:rPr>
              <a:t>O bezpieczeństwo w globalnej sieci dbaj tak, jak dbasz o nie w świecie realnym. </a:t>
            </a:r>
            <a:endParaRPr lang="pl-PL" sz="4000" dirty="0">
              <a:ln w="10541" cmpd="sng">
                <a:noFill/>
                <a:prstDash val="solid"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Obraz 2" descr="logo szkoł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76676" y="5084420"/>
            <a:ext cx="1767324" cy="177358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quarter" idx="13"/>
          </p:nvPr>
        </p:nvSpPr>
        <p:spPr>
          <a:xfrm>
            <a:off x="637828" y="1340768"/>
            <a:ext cx="7868344" cy="2788900"/>
          </a:xfrm>
        </p:spPr>
        <p:txBody>
          <a:bodyPr>
            <a:normAutofit/>
          </a:bodyPr>
          <a:lstStyle/>
          <a:p>
            <a:pPr marL="45720" indent="0" algn="ctr">
              <a:buNone/>
            </a:pPr>
            <a:r>
              <a:rPr lang="pl-PL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Dziękuję </a:t>
            </a:r>
            <a:r>
              <a:rPr lang="pl-PL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za uwagę</a:t>
            </a:r>
          </a:p>
          <a:p>
            <a:pPr marL="45720" indent="0">
              <a:buNone/>
            </a:pPr>
            <a:endParaRPr lang="pl-PL" sz="3200" dirty="0"/>
          </a:p>
        </p:txBody>
      </p:sp>
      <p:sp>
        <p:nvSpPr>
          <p:cNvPr id="4" name="pole tekstowe 3"/>
          <p:cNvSpPr txBox="1"/>
          <p:nvPr/>
        </p:nvSpPr>
        <p:spPr>
          <a:xfrm>
            <a:off x="827584" y="3214686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pl-PL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5" name="Picture 3" descr="C:\Users\Lenovo\AppData\Local\Microsoft\Windows\Temporary Internet Files\Content.IE5\LA8QFN2B\smiley-146475_960_72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9832" y="2420888"/>
            <a:ext cx="3041576" cy="3041576"/>
          </a:xfrm>
          <a:prstGeom prst="rect">
            <a:avLst/>
          </a:prstGeom>
          <a:noFill/>
        </p:spPr>
      </p:pic>
      <p:pic>
        <p:nvPicPr>
          <p:cNvPr id="6" name="Obraz 5" descr="logo szkoły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1767324" cy="177358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27128047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2705725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0070" indent="-514350" algn="ctr">
              <a:buClr>
                <a:srgbClr val="002060"/>
              </a:buClr>
              <a:buAutoNum type="arabicPeriod"/>
            </a:pPr>
            <a:r>
              <a:rPr lang="pl-PL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Zabezpiecz swój sprzęt – komputer, telefon, tablet </a:t>
            </a:r>
          </a:p>
        </p:txBody>
      </p:sp>
      <p:sp>
        <p:nvSpPr>
          <p:cNvPr id="5" name="Prostokąt 4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4800" b="1" dirty="0" smtClean="0">
                <a:latin typeface="Arial" pitchFamily="34" charset="0"/>
                <a:cs typeface="Arial" pitchFamily="34" charset="0"/>
              </a:rPr>
              <a:t>10 ZASAD BEZPIECZNEGO  INTERNETU</a:t>
            </a:r>
            <a:endParaRPr lang="pl-PL" sz="4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Obraz 5" descr="logo szkoł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76676" y="5084420"/>
            <a:ext cx="1767324" cy="177358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2767281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0070" indent="-514350" algn="ctr">
              <a:buClr>
                <a:srgbClr val="002060"/>
              </a:buClr>
            </a:pPr>
            <a:r>
              <a:rPr lang="pl-PL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2.  Dbaj o swoją prywatność – nikomu nie ujawniaj swoich haseł</a:t>
            </a:r>
          </a:p>
        </p:txBody>
      </p:sp>
      <p:sp>
        <p:nvSpPr>
          <p:cNvPr id="5" name="Prostokąt 4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4800" b="1" dirty="0" smtClean="0">
                <a:latin typeface="Arial" pitchFamily="34" charset="0"/>
                <a:cs typeface="Arial" pitchFamily="34" charset="0"/>
              </a:rPr>
              <a:t>10 ZASAD BEZPIECZNEGO  INTERNETU</a:t>
            </a:r>
            <a:endParaRPr lang="pl-PL" sz="4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Obraz 5" descr="logo szkoł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76676" y="5084420"/>
            <a:ext cx="1767324" cy="177358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3075057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0070" indent="-514350" algn="ctr">
              <a:buClr>
                <a:srgbClr val="002060"/>
              </a:buClr>
            </a:pPr>
            <a:r>
              <a:rPr lang="pl-PL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3. Szanuj siebie – dbaj o swój pozytywny wizerunek w sieci</a:t>
            </a:r>
          </a:p>
        </p:txBody>
      </p:sp>
      <p:sp>
        <p:nvSpPr>
          <p:cNvPr id="5" name="Prostokąt 4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4800" b="1" dirty="0" smtClean="0">
                <a:latin typeface="Arial" pitchFamily="34" charset="0"/>
                <a:cs typeface="Arial" pitchFamily="34" charset="0"/>
              </a:rPr>
              <a:t>10 ZASAD BEZPIECZNEGO  INTERNETU</a:t>
            </a:r>
            <a:endParaRPr lang="pl-PL" sz="4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Obraz 5" descr="logo szkoł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76676" y="5084420"/>
            <a:ext cx="1767324" cy="177358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4800" b="1" dirty="0" smtClean="0">
                <a:latin typeface="Arial" pitchFamily="34" charset="0"/>
                <a:cs typeface="Arial" pitchFamily="34" charset="0"/>
              </a:rPr>
              <a:t>10 ZASAD BEZPIECZNEGO  INTERNETU</a:t>
            </a:r>
            <a:endParaRPr lang="pl-PL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Prostokąt 4"/>
          <p:cNvSpPr/>
          <p:nvPr/>
        </p:nvSpPr>
        <p:spPr>
          <a:xfrm>
            <a:off x="0" y="2996952"/>
            <a:ext cx="914400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4. Szanuj innych – nie wyzywaj, </a:t>
            </a:r>
            <a:r>
              <a:rPr lang="pl-PL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nie</a:t>
            </a:r>
            <a:r>
              <a:rPr lang="pl-PL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 obrażaj, nie </a:t>
            </a:r>
            <a:r>
              <a:rPr lang="pl-PL" sz="4400" b="1" dirty="0" err="1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hejtuj</a:t>
            </a:r>
            <a:endParaRPr lang="pl-PL" sz="4400" dirty="0"/>
          </a:p>
        </p:txBody>
      </p:sp>
      <p:pic>
        <p:nvPicPr>
          <p:cNvPr id="6" name="Obraz 5" descr="logo szkoł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76676" y="5084420"/>
            <a:ext cx="1767324" cy="177358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3216634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buNone/>
            </a:pPr>
            <a:r>
              <a:rPr lang="pl-PL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5. Szanuj swój czas – zachowaj umiar w spędzaniu czasu w sieci</a:t>
            </a:r>
          </a:p>
        </p:txBody>
      </p:sp>
      <p:sp>
        <p:nvSpPr>
          <p:cNvPr id="5" name="Prostokąt 4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4800" b="1" dirty="0" smtClean="0">
                <a:latin typeface="Arial" pitchFamily="34" charset="0"/>
                <a:cs typeface="Arial" pitchFamily="34" charset="0"/>
              </a:rPr>
              <a:t>10 ZASAD BEZPIECZNEGO  INTERNETU</a:t>
            </a:r>
            <a:endParaRPr lang="pl-PL" sz="4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Obraz 5" descr="logo szkoł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76676" y="5084420"/>
            <a:ext cx="1767324" cy="177358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2780928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20000"/>
              </a:lnSpc>
              <a:buNone/>
            </a:pPr>
            <a:r>
              <a:rPr lang="pl-PL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6. Bądź krytyczny – nie wszystkie informacje w sieci są prawdziwe</a:t>
            </a:r>
          </a:p>
        </p:txBody>
      </p:sp>
      <p:sp>
        <p:nvSpPr>
          <p:cNvPr id="5" name="Prostokąt 4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4800" b="1" dirty="0" smtClean="0">
                <a:latin typeface="Arial" pitchFamily="34" charset="0"/>
                <a:cs typeface="Arial" pitchFamily="34" charset="0"/>
              </a:rPr>
              <a:t>10 ZASAD BEZPIECZNEGO  INTERNETU</a:t>
            </a:r>
            <a:endParaRPr lang="pl-PL" sz="4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Obraz 5" descr="logo szkoł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76676" y="5084420"/>
            <a:ext cx="1767324" cy="177358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270892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7. Pomyśl, zanim wrzucisz – </a:t>
            </a:r>
          </a:p>
          <a:p>
            <a:pPr algn="ctr"/>
            <a:r>
              <a:rPr lang="pl-PL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to co wrzucisz do sieci pozostaje tam na zawsze</a:t>
            </a:r>
            <a:endParaRPr lang="pl-PL" sz="4000" dirty="0"/>
          </a:p>
        </p:txBody>
      </p:sp>
      <p:sp>
        <p:nvSpPr>
          <p:cNvPr id="5" name="Prostokąt 4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4800" b="1" dirty="0" smtClean="0">
                <a:latin typeface="Arial" pitchFamily="34" charset="0"/>
                <a:cs typeface="Arial" pitchFamily="34" charset="0"/>
              </a:rPr>
              <a:t>10 ZASAD BEZPIECZNEGO  INTERNETU</a:t>
            </a:r>
            <a:endParaRPr lang="pl-PL" sz="48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Obraz 5" descr="logo szkoł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76676" y="5084420"/>
            <a:ext cx="1767324" cy="177358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/>
        </p:nvSpPr>
        <p:spPr>
          <a:xfrm>
            <a:off x="0" y="2708920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l-PL" sz="4000" dirty="0"/>
          </a:p>
        </p:txBody>
      </p:sp>
      <p:sp>
        <p:nvSpPr>
          <p:cNvPr id="5" name="Prostokąt 4"/>
          <p:cNvSpPr/>
          <p:nvPr/>
        </p:nvSpPr>
        <p:spPr>
          <a:xfrm>
            <a:off x="0" y="0"/>
            <a:ext cx="91440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l-PL" sz="4800" b="1" dirty="0" smtClean="0">
                <a:latin typeface="Arial" pitchFamily="34" charset="0"/>
                <a:cs typeface="Arial" pitchFamily="34" charset="0"/>
              </a:rPr>
              <a:t>10 ZASAD BEZPIECZNEGO  INTERNETU</a:t>
            </a:r>
            <a:endParaRPr lang="pl-PL" sz="4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0" y="2924945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pl-PL" sz="40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8. Korzystaj z możliwości jakie daje Internet – zastanów się jak twórczo możesz wykorzystać jego potencjał</a:t>
            </a:r>
          </a:p>
        </p:txBody>
      </p:sp>
      <p:pic>
        <p:nvPicPr>
          <p:cNvPr id="7" name="Obraz 6" descr="logo szkoł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376676" y="5084420"/>
            <a:ext cx="1767324" cy="1773580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Aerodynamiczny">
  <a:themeElements>
    <a:clrScheme name="Aerodynamiczny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Aerodynamiczny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erodynamiczny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1068</TotalTime>
  <Words>213</Words>
  <Application>Microsoft Office PowerPoint</Application>
  <PresentationFormat>Pokaz na ekranie (4:3)</PresentationFormat>
  <Paragraphs>25</Paragraphs>
  <Slides>14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5" baseType="lpstr">
      <vt:lpstr>Aerodynamiczny</vt:lpstr>
      <vt:lpstr>Slajd 1</vt:lpstr>
      <vt:lpstr>Slajd 2</vt:lpstr>
      <vt:lpstr>Slajd 3</vt:lpstr>
      <vt:lpstr>Slajd 4</vt:lpstr>
      <vt:lpstr>Slajd 5</vt:lpstr>
      <vt:lpstr>Slajd 6</vt:lpstr>
      <vt:lpstr>Slajd 7</vt:lpstr>
      <vt:lpstr>Slajd 8</vt:lpstr>
      <vt:lpstr>Slajd 9</vt:lpstr>
      <vt:lpstr>Slajd 10</vt:lpstr>
      <vt:lpstr>Slajd 11</vt:lpstr>
      <vt:lpstr>Slajd 12</vt:lpstr>
      <vt:lpstr>Internet nie jest ani dobry, ani zły. To od nas zależy czy będzie przestrzenią bezpieczną.  O bezpieczeństwo w globalnej sieci dbaj tak, jak dbasz o nie w świecie realnym. </vt:lpstr>
      <vt:lpstr>Slajd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Lenovo</dc:creator>
  <cp:lastModifiedBy>Lenovo</cp:lastModifiedBy>
  <cp:revision>138</cp:revision>
  <dcterms:created xsi:type="dcterms:W3CDTF">2014-01-31T12:21:11Z</dcterms:created>
  <dcterms:modified xsi:type="dcterms:W3CDTF">2021-03-09T06:52:24Z</dcterms:modified>
</cp:coreProperties>
</file>