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7"/>
  </p:notesMasterIdLst>
  <p:sldIdLst>
    <p:sldId id="257" r:id="rId2"/>
    <p:sldId id="258" r:id="rId3"/>
    <p:sldId id="259" r:id="rId4"/>
    <p:sldId id="284" r:id="rId5"/>
    <p:sldId id="260" r:id="rId6"/>
    <p:sldId id="262" r:id="rId7"/>
    <p:sldId id="265" r:id="rId8"/>
    <p:sldId id="266" r:id="rId9"/>
    <p:sldId id="267" r:id="rId10"/>
    <p:sldId id="268" r:id="rId11"/>
    <p:sldId id="270" r:id="rId12"/>
    <p:sldId id="273" r:id="rId13"/>
    <p:sldId id="271" r:id="rId14"/>
    <p:sldId id="272" r:id="rId15"/>
    <p:sldId id="274" r:id="rId16"/>
    <p:sldId id="269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5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CC00"/>
    <a:srgbClr val="00C8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A7D10-24E4-4F93-91DA-851B23050BBA}" type="datetimeFigureOut">
              <a:rPr lang="pl-PL" smtClean="0"/>
              <a:pPr/>
              <a:t>2020-12-18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29BBE-B334-4E3C-9880-9AF55A28607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29BBE-B334-4E3C-9880-9AF55A286076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29BBE-B334-4E3C-9880-9AF55A286076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29BBE-B334-4E3C-9880-9AF55A286076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BD0A-6B0D-4C25-9F33-3FEE1C00DA8E}" type="datetimeFigureOut">
              <a:rPr lang="pl-PL" smtClean="0"/>
              <a:pPr/>
              <a:t>2020-12-18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E487-3C01-4A25-A8C7-CC0389B51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BD0A-6B0D-4C25-9F33-3FEE1C00DA8E}" type="datetimeFigureOut">
              <a:rPr lang="pl-PL" smtClean="0"/>
              <a:pPr/>
              <a:t>2020-12-18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E487-3C01-4A25-A8C7-CC0389B51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BD0A-6B0D-4C25-9F33-3FEE1C00DA8E}" type="datetimeFigureOut">
              <a:rPr lang="pl-PL" smtClean="0"/>
              <a:pPr/>
              <a:t>2020-12-18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E487-3C01-4A25-A8C7-CC0389B51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BD0A-6B0D-4C25-9F33-3FEE1C00DA8E}" type="datetimeFigureOut">
              <a:rPr lang="pl-PL" smtClean="0"/>
              <a:pPr/>
              <a:t>2020-12-18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E487-3C01-4A25-A8C7-CC0389B51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BD0A-6B0D-4C25-9F33-3FEE1C00DA8E}" type="datetimeFigureOut">
              <a:rPr lang="pl-PL" smtClean="0"/>
              <a:pPr/>
              <a:t>2020-12-18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E487-3C01-4A25-A8C7-CC0389B51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BD0A-6B0D-4C25-9F33-3FEE1C00DA8E}" type="datetimeFigureOut">
              <a:rPr lang="pl-PL" smtClean="0"/>
              <a:pPr/>
              <a:t>2020-12-18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E487-3C01-4A25-A8C7-CC0389B51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BD0A-6B0D-4C25-9F33-3FEE1C00DA8E}" type="datetimeFigureOut">
              <a:rPr lang="pl-PL" smtClean="0"/>
              <a:pPr/>
              <a:t>2020-12-18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E487-3C01-4A25-A8C7-CC0389B51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BD0A-6B0D-4C25-9F33-3FEE1C00DA8E}" type="datetimeFigureOut">
              <a:rPr lang="pl-PL" smtClean="0"/>
              <a:pPr/>
              <a:t>2020-12-18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E487-3C01-4A25-A8C7-CC0389B51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BD0A-6B0D-4C25-9F33-3FEE1C00DA8E}" type="datetimeFigureOut">
              <a:rPr lang="pl-PL" smtClean="0"/>
              <a:pPr/>
              <a:t>2020-12-18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E487-3C01-4A25-A8C7-CC0389B51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BD0A-6B0D-4C25-9F33-3FEE1C00DA8E}" type="datetimeFigureOut">
              <a:rPr lang="pl-PL" smtClean="0"/>
              <a:pPr/>
              <a:t>2020-12-18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E487-3C01-4A25-A8C7-CC0389B51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BD0A-6B0D-4C25-9F33-3FEE1C00DA8E}" type="datetimeFigureOut">
              <a:rPr lang="pl-PL" smtClean="0"/>
              <a:pPr/>
              <a:t>2020-12-18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E487-3C01-4A25-A8C7-CC0389B51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CBD0A-6B0D-4C25-9F33-3FEE1C00DA8E}" type="datetimeFigureOut">
              <a:rPr lang="pl-PL" smtClean="0"/>
              <a:pPr/>
              <a:t>2020-12-18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9E487-3C01-4A25-A8C7-CC0389B51E1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  <a:effectLst/>
              </a:rPr>
              <a:t>Razem na Święta</a:t>
            </a:r>
            <a:endParaRPr lang="pl-PL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Symbol zastępczy zawartości 3" descr="razem na swiet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78546"/>
            <a:ext cx="9144000" cy="386667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Razem na Święta    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Obraz 15" descr="odwiedziny nauczyciel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6528725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0" y="69269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2060"/>
                </a:solidFill>
              </a:rPr>
              <a:t>- przygotowanie słodkich upominków – pierniczków i obdarowanie nimi bliskich.</a:t>
            </a:r>
            <a:endParaRPr lang="pl-PL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Razem na Święta    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Obraz 15" descr="odwiedziny nauczycielki.jpg"/>
          <p:cNvPicPr>
            <a:picLocks noChangeAspect="1"/>
          </p:cNvPicPr>
          <p:nvPr/>
        </p:nvPicPr>
        <p:blipFill>
          <a:blip r:embed="rId3" cstate="print"/>
          <a:srcRect t="17647" b="11765"/>
          <a:stretch>
            <a:fillRect/>
          </a:stretch>
        </p:blipFill>
        <p:spPr>
          <a:xfrm>
            <a:off x="251520" y="1556792"/>
            <a:ext cx="306153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0" y="62068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2060"/>
                </a:solidFill>
              </a:rPr>
              <a:t>- przygotowanie słodkich upominków – pierniczków i obdarowanie nimi bliskich.</a:t>
            </a:r>
            <a:endParaRPr lang="pl-PL" sz="2400" b="1" dirty="0">
              <a:solidFill>
                <a:srgbClr val="002060"/>
              </a:solidFill>
            </a:endParaRPr>
          </a:p>
        </p:txBody>
      </p:sp>
      <p:pic>
        <p:nvPicPr>
          <p:cNvPr id="7" name="Obraz 6" descr="IMG_20201217_1935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556792"/>
            <a:ext cx="2528183" cy="2887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 descr="IMG_20201217_1936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4583609"/>
            <a:ext cx="2208817" cy="2274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 descr="IMG_20201217_1937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4440664"/>
            <a:ext cx="2467457" cy="2417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Razem na Święta  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Obraz 3" descr="IMG_20201215_074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049688"/>
            <a:ext cx="330389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IMG_20201216_152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58368" y="1346488"/>
            <a:ext cx="209967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 descr="IMG_20201216_1522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772816"/>
            <a:ext cx="3384376" cy="4897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p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rzygotowanie różnymi technikami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ozdób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(m.in.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bombek, gwiazd, aniołków, choinek)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dla osób z rodziny, przyjaciół.</a:t>
            </a: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Razem na Święta  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p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rzygotowanie różnymi technikami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ozdób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(m.in.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bombek, gwiazd, aniołków, choinek)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dla osób z rodziny, przyjaciół.</a:t>
            </a: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 descr="IMG_20201215_074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628800"/>
            <a:ext cx="3962726" cy="2433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IMG_20201216_152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221088"/>
            <a:ext cx="2598459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 descr="IMG_20201216_1522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772816"/>
            <a:ext cx="2880320" cy="4770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 descr="IMG_20201216_1532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221088"/>
            <a:ext cx="1870403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Razem na Święta  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Obraz 3" descr="IMG_20201215_074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628800"/>
            <a:ext cx="1944216" cy="2621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IMG_20201216_152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509120"/>
            <a:ext cx="2572274" cy="2122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 descr="IMG_20201216_1522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1772816"/>
            <a:ext cx="2465139" cy="2565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 descr="IMG_20201216_1532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4437112"/>
            <a:ext cx="2016224" cy="2265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 descr="IMG_20201215_0747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1772816"/>
            <a:ext cx="2592288" cy="4733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p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rzygotowanie różnymi technikami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ozdób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(m.in.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bombek, gwiazd, aniołków, choinek)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dla osób z rodziny, przyjaciół.</a:t>
            </a: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Razem na Święta  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az 5" descr="IMG_20201216_1522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204864"/>
            <a:ext cx="2088232" cy="3257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 descr="IMG_20201215_0747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1" y="1844824"/>
            <a:ext cx="3669965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 descr="IMG_20201216_1532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9854" y="2564904"/>
            <a:ext cx="2843808" cy="2581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82625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p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rzygotowanie różnymi technikami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ozdób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(m.in.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bombek, gwiazd, aniołków, choinek)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dla osób z rodziny, przyjaciół.</a:t>
            </a: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Razem na Święta  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62068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p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rzygotowanie różnymi technikami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stroików</a:t>
            </a:r>
            <a:r>
              <a:rPr kumimoji="0" lang="pl-PL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świątecznych</a:t>
            </a:r>
            <a:r>
              <a:rPr kumimoji="0" lang="pl-PL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dla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osób </a:t>
            </a:r>
            <a:b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 rodziny, przyjaciół.</a:t>
            </a: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az 5" descr="IMG_20201213_151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3698540" cy="5154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 descr="IMG_20201213_152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484784"/>
            <a:ext cx="3023368" cy="2343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 descr="IMG_20201213_1521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005064"/>
            <a:ext cx="3803915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Razem na Święta  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az 5" descr="IMG_20201213_151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628800"/>
            <a:ext cx="2776824" cy="2985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 descr="IMG_20201216_1216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3199431" cy="3829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 descr="IMG_20201216_1216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569372"/>
            <a:ext cx="2467435" cy="3288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2068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p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rzygotowanie różnymi technikami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stroików</a:t>
            </a:r>
            <a:r>
              <a:rPr kumimoji="0" lang="pl-PL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świątecznych</a:t>
            </a:r>
            <a:r>
              <a:rPr kumimoji="0" lang="pl-PL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dla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osób </a:t>
            </a:r>
            <a:b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 rodziny, przyjaciół.</a:t>
            </a: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Razem na Święta  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az 5" descr="IMG_20201213_151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700808"/>
            <a:ext cx="2718148" cy="2841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 descr="IMG_20201216_1216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600" y="2564904"/>
            <a:ext cx="3035192" cy="4045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 descr="IMG_20201216_1216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068960"/>
            <a:ext cx="2683408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2068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p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rzygotowanie różnymi technikami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stroików</a:t>
            </a:r>
            <a:r>
              <a:rPr kumimoji="0" lang="pl-PL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świątecznych</a:t>
            </a:r>
            <a:r>
              <a:rPr kumimoji="0" lang="pl-PL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dla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osób </a:t>
            </a:r>
            <a:b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 rodziny, przyjaciół.</a:t>
            </a: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Razem na Święta  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62068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p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rzygotowanie różnymi technikami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stroików</a:t>
            </a:r>
            <a:r>
              <a:rPr kumimoji="0" lang="pl-PL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świątecznych</a:t>
            </a:r>
            <a:r>
              <a:rPr kumimoji="0" lang="pl-PL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dla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osób </a:t>
            </a:r>
            <a:b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 rodziny, przyjaciół.</a:t>
            </a: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az 5" descr="IMG_20201213_151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628800"/>
            <a:ext cx="2376264" cy="1919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 descr="IMG_20201217_1937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628800"/>
            <a:ext cx="3877893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az 10" descr="IMG_20201213_1517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3789040"/>
            <a:ext cx="1613543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99784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Nasza szkoła </a:t>
            </a:r>
            <a:r>
              <a:rPr lang="pl-PL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wzięła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udział w akcji „Razem na Święta” 2020 organizowanej przez MEN. Celem inicjatywy </a:t>
            </a:r>
            <a:r>
              <a:rPr lang="pl-PL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było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zarówno zachęcenie uczniów do niesienia pomocy innym, jak również budowanie wspólnot i więzi międzypokoleniowych oraz kształtowanie poczucia odpowiedzialności za drugą osobę. </a:t>
            </a:r>
            <a:endParaRPr kumimoji="0" lang="pl-PL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Razem na Święta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Razem na Święta  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az 5" descr="IMG_20201213_151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700808"/>
            <a:ext cx="2376264" cy="1834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 descr="IMG_20201216_1216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717032"/>
            <a:ext cx="2388597" cy="297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 descr="IMG_20201217_1937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628800"/>
            <a:ext cx="3799131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2068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p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rzygotowanie różnymi technikami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stroików</a:t>
            </a:r>
            <a:r>
              <a:rPr kumimoji="0" lang="pl-PL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świątecznych</a:t>
            </a:r>
            <a:r>
              <a:rPr kumimoji="0" lang="pl-PL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dla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osób </a:t>
            </a:r>
            <a:b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 rodziny, przyjaciół.</a:t>
            </a: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Razem na Święta  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Obraz 9" descr="IMG_20201217_1937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4464496" cy="4617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 descr="IMG_20201216_1216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7746" y="2060848"/>
            <a:ext cx="3889350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p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rzygotowanie różnymi technikami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stroików</a:t>
            </a:r>
            <a:r>
              <a:rPr kumimoji="0" lang="pl-PL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świątecznych</a:t>
            </a:r>
            <a:r>
              <a:rPr kumimoji="0" lang="pl-PL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dla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osób </a:t>
            </a:r>
            <a:b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 rodziny, przyjaciół.</a:t>
            </a: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Razem na Święta  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- </a:t>
            </a:r>
            <a:r>
              <a:rPr lang="pl-PL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z</a:t>
            </a:r>
            <a:r>
              <a:rPr lang="pl-PL" sz="2400" b="1" dirty="0" smtClean="0">
                <a:solidFill>
                  <a:srgbClr val="002060"/>
                </a:solidFill>
              </a:rPr>
              <a:t>aoferowanie pomocy osobom starszym w przedświątecznych zakupach.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28676" name="Picture 4" descr="https://media.istockphoto.com/photos/woman-preparing-for-pathogen-virus-pandemic-spread-quarantinechoosing-picture-id1218500852?b=1&amp;k=6&amp;m=1218500852&amp;s=170667a&amp;w=0&amp;h=FNXCS5kNI5tI0g7qDtNRdDFriJ_vxUCPYlfkgKCLRZo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861048"/>
            <a:ext cx="4200153" cy="2797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8" name="Picture 6" descr="Kobieta, W Pomieszczeniu, Ludz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4318198" cy="287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Razem na Święta  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62068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- p</a:t>
            </a:r>
            <a:r>
              <a:rPr lang="pl-PL" sz="2400" b="1" dirty="0" smtClean="0">
                <a:solidFill>
                  <a:schemeClr val="bg1"/>
                </a:solidFill>
              </a:rPr>
              <a:t>rzygotowywanie kartek dla kombatantów i Rodaków na Kresach.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4" name="Obraz 3" descr="IMG_20201215_0749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7970719" cy="5517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Razem na Święta  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76470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- </a:t>
            </a:r>
            <a:r>
              <a:rPr lang="pl-PL" sz="2400" b="1" dirty="0" smtClean="0">
                <a:solidFill>
                  <a:schemeClr val="bg1"/>
                </a:solidFill>
              </a:rPr>
              <a:t>włączenie się w zbiórkę darów dla potrzebujących uczniów naszej szkoły i schroniska dla zwierząt.</a:t>
            </a:r>
          </a:p>
        </p:txBody>
      </p:sp>
      <p:pic>
        <p:nvPicPr>
          <p:cNvPr id="4" name="Obraz 3" descr="IMG_20201215_0749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4443726" cy="4631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 descr="IMG_20201217_194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700808"/>
            <a:ext cx="2867646" cy="4920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#</a:t>
            </a:r>
            <a:r>
              <a:rPr kumimoji="0" lang="pl-PL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RazemNaŚwieta</a:t>
            </a:r>
            <a:endParaRPr kumimoji="0" lang="pl-PL" sz="4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Obraz 6" descr="IMG_20201216_122502.jpg"/>
          <p:cNvPicPr>
            <a:picLocks noChangeAspect="1"/>
          </p:cNvPicPr>
          <p:nvPr/>
        </p:nvPicPr>
        <p:blipFill>
          <a:blip r:embed="rId2" cstate="print"/>
          <a:srcRect l="28984" t="36864" r="37390" b="27950"/>
          <a:stretch>
            <a:fillRect/>
          </a:stretch>
        </p:blipFill>
        <p:spPr>
          <a:xfrm>
            <a:off x="395536" y="692696"/>
            <a:ext cx="4248472" cy="5931965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4932040" y="1412776"/>
            <a:ext cx="3923928" cy="43924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4048" y="1844824"/>
            <a:ext cx="388843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Noto Serif" pitchFamily="18"/>
              </a:rPr>
              <a:t>Święta to wyjątkowy czas, gdy wszystko się inne wydaje i każdy milszy się staje. </a:t>
            </a:r>
            <a:br>
              <a:rPr kumimoji="0" lang="pl-PL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Noto Serif" pitchFamily="18"/>
              </a:rPr>
            </a:br>
            <a:r>
              <a:rPr kumimoji="0" lang="pl-PL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Noto Serif" pitchFamily="18"/>
              </a:rPr>
              <a:t>Z okazji Świąt Bożego Narodzenia życzymy zdrowych i pogodnych Świąt. Życzymy również dużo zdrowia </a:t>
            </a:r>
            <a:br>
              <a:rPr kumimoji="0" lang="pl-PL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Noto Serif" pitchFamily="18"/>
              </a:rPr>
            </a:br>
            <a:r>
              <a:rPr kumimoji="0" lang="pl-PL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Noto Serif" pitchFamily="18"/>
              </a:rPr>
              <a:t>i wszelkiej pomyślności</a:t>
            </a:r>
            <a:r>
              <a:rPr kumimoji="0" lang="pl-PL" sz="20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Noto Serif" pitchFamily="18"/>
              </a:rPr>
              <a:t> </a:t>
            </a:r>
            <a:r>
              <a:rPr kumimoji="0" lang="pl-PL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Noto Serif" pitchFamily="18"/>
              </a:rPr>
              <a:t>w Nowym Roku.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Noto Serif" pitchFamily="18"/>
              </a:rPr>
              <a:t>Wolontariusze i opiekunowie szkolnego  wolontariatu</a:t>
            </a:r>
            <a:endParaRPr kumimoji="0" lang="pl-PL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Noto Serif" pitchFamily="18"/>
              </a:rPr>
              <a:t>Zespołu Szkół nr 5 – Specjalnych </a:t>
            </a:r>
            <a:br>
              <a:rPr kumimoji="0" lang="pl-PL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Noto Serif" pitchFamily="18"/>
              </a:rPr>
            </a:br>
            <a:r>
              <a:rPr kumimoji="0" lang="pl-PL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Noto Serif" pitchFamily="18"/>
              </a:rPr>
              <a:t>w Nowym Sączu</a:t>
            </a:r>
            <a:endParaRPr kumimoji="0" lang="pl-PL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Razem na Święta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836712"/>
            <a:ext cx="9144000" cy="57606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80728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W ramach akcji wolontariusze wraz z opiekunami i nauczycielami podjęli następujące działania: </a:t>
            </a:r>
            <a:endParaRPr kumimoji="0" lang="pl-PL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Wykonali kartki z życzeniami świątecznymi i przekazali je mieszkankom Domu Pomocy Społecznej w Nowym Sączu oraz rodzinie, znajomym przez wysłanie pocztą tradycyjną i sąsiadom przez wrzucenie do skrzynek pocztowych;</a:t>
            </a:r>
            <a:endParaRPr kumimoji="0" lang="pl-PL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Odwiedzili emerytowaną nauczycielkę w Nowym Sączu i złożyli świąteczne życzenia;</a:t>
            </a:r>
            <a:endParaRPr kumimoji="0" lang="pl-PL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Przygotowali słodkie upominki - pierniczki i obdarowali nimi bliskich;</a:t>
            </a:r>
            <a:endParaRPr kumimoji="0" lang="pl-PL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Przygotowali różnymi technikami ozdoby (m.in. bombki, gwiazdy, aniołki, choinki) i stroiki świąteczne dla osób z rodziny, przyjaciół;</a:t>
            </a:r>
            <a:endParaRPr kumimoji="0" lang="pl-PL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Zaoferowali pomoc osobom starszym w przedświątecznych zakupach; </a:t>
            </a:r>
            <a:endParaRPr kumimoji="0" lang="pl-PL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Przygotowują kartki dla kombatantów i Rodaków na Kresach;</a:t>
            </a:r>
            <a:endParaRPr kumimoji="0" lang="pl-PL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Włączyli się w zbiórkę darów dla potrzebujących uczniów naszej szkoły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i schroniska dla zwierząt.</a:t>
            </a:r>
            <a:endParaRPr kumimoji="0" lang="pl-PL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Razem na Święta – kartki świąteczne</a:t>
            </a:r>
          </a:p>
        </p:txBody>
      </p:sp>
      <p:pic>
        <p:nvPicPr>
          <p:cNvPr id="4" name="Obraz 3" descr="SAVE_20201216_1835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010" y="1844824"/>
            <a:ext cx="5244075" cy="393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SAVE_20201216_1835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916832"/>
            <a:ext cx="3443292" cy="3787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rostokąt 5"/>
          <p:cNvSpPr/>
          <p:nvPr/>
        </p:nvSpPr>
        <p:spPr>
          <a:xfrm>
            <a:off x="0" y="62068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- wykonanie kartek z życzeniami świątecznymi i przekazanie ich mieszkankom Domu Pomocy Społecznej w Nowym Sączu.</a:t>
            </a:r>
            <a:endParaRPr lang="pl-PL" sz="24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Razem na Święta – kartki świąteczne 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Obraz 7" descr="IMG_20201216_1225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3384376" cy="4516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 descr="IMG_20201216_1226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645024"/>
            <a:ext cx="2602603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 descr="IMG_20201216_1224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556792"/>
            <a:ext cx="1969136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az 10" descr="IMG_20201216_1224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645024"/>
            <a:ext cx="2473153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" y="692696"/>
            <a:ext cx="91439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wykonanie kartek</a:t>
            </a:r>
            <a:r>
              <a:rPr kumimoji="0" lang="pl-PL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świątecznych i przekazanie </a:t>
            </a:r>
            <a:r>
              <a:rPr lang="pl-PL" sz="20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ich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rodzinie, znajomym przez wysłanie pocztą tradycyjną i sąsiadom przez wrzucenie do skrzynek pocztowych.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Razem na Święta – kartki świąteczne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az 5" descr="IMG_20201216_122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3570159" cy="2839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 descr="IMG_20201216_1224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861047"/>
            <a:ext cx="3528392" cy="2861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IMG_20201216_1224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789040"/>
            <a:ext cx="3918033" cy="2871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 descr="IMG_20201216_1224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836712"/>
            <a:ext cx="3923928" cy="2734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Razem na Święta – kartki świąteczne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az 5" descr="IMG_20201216_122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4566105" cy="2361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 descr="IMG_20201216_1224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124744"/>
            <a:ext cx="3923928" cy="2280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SAVE_20201216_1833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861048"/>
            <a:ext cx="4626777" cy="2508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 descr="SAVE_20201216_1834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933056"/>
            <a:ext cx="4047772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Razem na Święta – kartki świąteczne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az 5" descr="IMG_20201216_122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221" y="1052736"/>
            <a:ext cx="4352483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 descr="IMG_20201216_122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052736"/>
            <a:ext cx="4267964" cy="2400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SAVE_20201216_1833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861048"/>
            <a:ext cx="4459699" cy="2508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 descr="SAVE_20201216_1834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933056"/>
            <a:ext cx="4139952" cy="2328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Razem na Święta</a:t>
            </a: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</a:t>
            </a:r>
          </a:p>
          <a:p>
            <a:pPr algn="ctr"/>
            <a:r>
              <a:rPr lang="pl-PL" sz="2800" b="1" dirty="0" smtClean="0">
                <a:solidFill>
                  <a:srgbClr val="002060"/>
                </a:solidFill>
                <a:ea typeface="+mj-ea"/>
                <a:cs typeface="+mj-cs"/>
              </a:rPr>
              <a:t>- o</a:t>
            </a:r>
            <a:r>
              <a:rPr lang="pl-PL" sz="2800" b="1" dirty="0" smtClean="0">
                <a:solidFill>
                  <a:srgbClr val="002060"/>
                </a:solidFill>
              </a:rPr>
              <a:t>dwiedziny emerytowanej nauczycielki </a:t>
            </a:r>
            <a:br>
              <a:rPr lang="pl-PL" sz="2800" b="1" dirty="0" smtClean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</a:rPr>
              <a:t>w Nowym Sączu i złożenie świątecznych życzeń.</a:t>
            </a:r>
            <a:endParaRPr lang="pl-PL" sz="4000" b="1" dirty="0" smtClean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Obraz 15" descr="odwiedziny nauczyciel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8704968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513</Words>
  <Application>Microsoft Office PowerPoint</Application>
  <PresentationFormat>Pokaz na ekranie (4:3)</PresentationFormat>
  <Paragraphs>63</Paragraphs>
  <Slides>25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Razem na Święta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Razem na Święta</dc:title>
  <dc:creator>Lenovo</dc:creator>
  <cp:lastModifiedBy>Lenovo</cp:lastModifiedBy>
  <cp:revision>18</cp:revision>
  <dcterms:created xsi:type="dcterms:W3CDTF">2020-12-15T10:09:10Z</dcterms:created>
  <dcterms:modified xsi:type="dcterms:W3CDTF">2020-12-18T10:28:15Z</dcterms:modified>
</cp:coreProperties>
</file>