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4"/>
  </p:notesMasterIdLst>
  <p:sldIdLst>
    <p:sldId id="295" r:id="rId2"/>
    <p:sldId id="296" r:id="rId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3FE"/>
    <a:srgbClr val="FFFF66"/>
    <a:srgbClr val="70CA02"/>
    <a:srgbClr val="4CAE02"/>
    <a:srgbClr val="28A6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4" autoAdjust="0"/>
    <p:restoredTop sz="87993" autoAdjust="0"/>
  </p:normalViewPr>
  <p:slideViewPr>
    <p:cSldViewPr snapToGrid="0">
      <p:cViewPr varScale="1">
        <p:scale>
          <a:sx n="89" d="100"/>
          <a:sy n="89" d="100"/>
        </p:scale>
        <p:origin x="461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709F33-A784-4F0C-824D-831D9F99F615}" type="datetimeFigureOut">
              <a:rPr lang="pl-PL" smtClean="0"/>
              <a:pPr/>
              <a:t>10.12.2020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D8F71A-F6F4-4386-BF8F-BB14CC5985E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53982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2C099-9928-4AA2-8709-B246A1CDE7E6}" type="datetime1">
              <a:rPr lang="pl-PL" smtClean="0"/>
              <a:t>10.12.2020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SZKOLNY WOLONTARIAT W ZESPOLE SZKÓŁ NR 5 - SPECJALNYCH 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1A8B-9080-471A-A81C-C72FC85522F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955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7B94D-87D1-4A22-BD5E-C2D63ED7754F}" type="datetime1">
              <a:rPr lang="pl-PL" smtClean="0"/>
              <a:t>10.12.2020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SZKOLNY WOLONTARIAT W ZESPOLE SZKÓŁ NR 5 - SPECJALNYCH 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1A8B-9080-471A-A81C-C72FC85522F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0807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85CFD-57F9-4C90-9C25-D06CD05544F6}" type="datetime1">
              <a:rPr lang="pl-PL" smtClean="0"/>
              <a:t>10.12.2020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SZKOLNY WOLONTARIAT W ZESPOLE SZKÓŁ NR 5 - SPECJALNYCH 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1A8B-9080-471A-A81C-C72FC85522F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4018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A56E-4E34-4BBB-BF17-D5D2598D22F7}" type="datetime1">
              <a:rPr lang="pl-PL" smtClean="0"/>
              <a:t>10.12.2020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SZKOLNY WOLONTARIAT W ZESPOLE SZKÓŁ NR 5 - SPECJALNYCH 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1A8B-9080-471A-A81C-C72FC85522F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3123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5FC5B-64E9-4998-A5D9-768BC95B2CA2}" type="datetime1">
              <a:rPr lang="pl-PL" smtClean="0"/>
              <a:t>10.12.2020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SZKOLNY WOLONTARIAT W ZESPOLE SZKÓŁ NR 5 - SPECJALNYCH 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1A8B-9080-471A-A81C-C72FC85522F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0168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D25D-259B-424F-A5FF-6F83B875B8BE}" type="datetime1">
              <a:rPr lang="pl-PL" smtClean="0"/>
              <a:t>10.12.2020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SZKOLNY WOLONTARIAT W ZESPOLE SZKÓŁ NR 5 - SPECJALNYCH 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1A8B-9080-471A-A81C-C72FC85522F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749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7C0B2-0062-4074-80A3-3FE14FBC2107}" type="datetime1">
              <a:rPr lang="pl-PL" smtClean="0"/>
              <a:t>10.12.2020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SZKOLNY WOLONTARIAT W ZESPOLE SZKÓŁ NR 5 - SPECJALNYCH 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1A8B-9080-471A-A81C-C72FC85522F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6489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5AF33-0794-4D2D-AB78-1D001B538E44}" type="datetime1">
              <a:rPr lang="pl-PL" smtClean="0"/>
              <a:t>10.12.2020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SZKOLNY WOLONTARIAT W ZESPOLE SZKÓŁ NR 5 - SPECJALNYCH 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1A8B-9080-471A-A81C-C72FC85522F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8609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07E61-7199-46C2-8466-4C667EE2BEB3}" type="datetime1">
              <a:rPr lang="pl-PL" smtClean="0"/>
              <a:t>10.12.2020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SZKOLNY WOLONTARIAT W ZESPOLE SZKÓŁ NR 5 - SPECJALNYCH 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1A8B-9080-471A-A81C-C72FC85522F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292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9600B-5D05-4B27-B299-07E18D98D7F0}" type="datetime1">
              <a:rPr lang="pl-PL" smtClean="0"/>
              <a:t>10.12.2020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SZKOLNY WOLONTARIAT W ZESPOLE SZKÓŁ NR 5 - SPECJALNYCH 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1A8B-9080-471A-A81C-C72FC85522F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2393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DE930-C760-43D8-BA40-19048BBF6966}" type="datetime1">
              <a:rPr lang="pl-PL" smtClean="0"/>
              <a:t>10.12.2020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SZKOLNY WOLONTARIAT W ZESPOLE SZKÓŁ NR 5 - SPECJALNYCH 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11A8B-9080-471A-A81C-C72FC85522F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1493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CA0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B1217-261D-4176-A67A-ED1AF13561EC}" type="datetime1">
              <a:rPr lang="pl-PL" smtClean="0"/>
              <a:t>10.12.2020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SZKOLNY WOLONTARIAT W ZESPOLE SZKÓŁ NR 5 - SPECJALNYCH 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11A8B-9080-471A-A81C-C72FC85522F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665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Znalezione obrazy dla zapytania wolontariat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14" t="13414" r="11072" b="11688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 w="44450">
            <a:solidFill>
              <a:schemeClr val="accent1"/>
            </a:solidFill>
          </a:ln>
          <a:extLst/>
        </p:spPr>
      </p:pic>
      <p:sp>
        <p:nvSpPr>
          <p:cNvPr id="5" name="Prostokąt 4"/>
          <p:cNvSpPr/>
          <p:nvPr/>
        </p:nvSpPr>
        <p:spPr>
          <a:xfrm>
            <a:off x="3048000" y="282883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pl-PL" dirty="0"/>
          </a:p>
        </p:txBody>
      </p:sp>
      <p:sp>
        <p:nvSpPr>
          <p:cNvPr id="4" name="Prostokąt zaokrąglony 3"/>
          <p:cNvSpPr/>
          <p:nvPr/>
        </p:nvSpPr>
        <p:spPr>
          <a:xfrm>
            <a:off x="99601" y="166403"/>
            <a:ext cx="11992798" cy="6525194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800" b="1" i="1" dirty="0" smtClean="0">
              <a:ln w="0"/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4067559" y="1877981"/>
            <a:ext cx="7884543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Cześć! </a:t>
            </a:r>
          </a:p>
          <a:p>
            <a:pPr algn="ctr">
              <a:lnSpc>
                <a:spcPct val="150000"/>
              </a:lnSpc>
            </a:pPr>
            <a:r>
              <a:rPr lang="pl-PL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Mam na imię Dawid i jestem absolwentem Waszej szkoły. </a:t>
            </a:r>
          </a:p>
          <a:p>
            <a:pPr algn="ctr">
              <a:lnSpc>
                <a:spcPct val="150000"/>
              </a:lnSpc>
            </a:pPr>
            <a:r>
              <a:rPr lang="pl-PL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Podobnie jak niektórzy z Was działałem w szkolnym wolontariacie. To był najwspanialszy czas, niesienie pomocy innym dawało mi dużo satysfakcji, zadowolenia i wiary we własne możliwości.</a:t>
            </a:r>
          </a:p>
          <a:p>
            <a:pPr algn="ctr">
              <a:lnSpc>
                <a:spcPct val="150000"/>
              </a:lnSpc>
            </a:pPr>
            <a:r>
              <a:rPr lang="pl-PL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Wiem, bo nadal spełniam się jako wolontariusz… od kilku lat biorę udział </a:t>
            </a:r>
            <a:br>
              <a:rPr lang="pl-PL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 „Szlachetnej paczce”. Chciałem Was bardzo gorąco zachęcić </a:t>
            </a:r>
          </a:p>
          <a:p>
            <a:pPr algn="ctr">
              <a:lnSpc>
                <a:spcPct val="150000"/>
              </a:lnSpc>
            </a:pPr>
            <a:r>
              <a:rPr lang="pl-PL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 udziału w akcji „I Ty możesz być wolontariuszem”.</a:t>
            </a:r>
          </a:p>
          <a:p>
            <a:pPr algn="ctr">
              <a:lnSpc>
                <a:spcPct val="150000"/>
              </a:lnSpc>
            </a:pPr>
            <a:r>
              <a:rPr lang="pl-PL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Pomaganie ma sens! Życzę powodzenia!</a:t>
            </a:r>
            <a:endParaRPr lang="pl-PL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l-PL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Dawid</a:t>
            </a:r>
            <a:endParaRPr lang="pl-PL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5809620" y="1763532"/>
            <a:ext cx="3821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1682152" y="398657"/>
            <a:ext cx="8583283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ln w="0"/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Szkolny wolontariat </a:t>
            </a:r>
            <a:r>
              <a:rPr lang="pl-PL" sz="2800" dirty="0" smtClean="0">
                <a:ln w="0"/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ogłasza wewnątrzszkolną </a:t>
            </a:r>
            <a:r>
              <a:rPr lang="pl-PL" sz="2800" dirty="0">
                <a:ln w="0"/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akcję </a:t>
            </a:r>
          </a:p>
          <a:p>
            <a:pPr algn="ctr"/>
            <a:endParaRPr lang="pl-PL" dirty="0">
              <a:ln w="0"/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2800" b="1" i="1" dirty="0">
                <a:ln w="0"/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„I TY MOŻESZ BYĆ WOLONTARIUSZEM”</a:t>
            </a:r>
          </a:p>
        </p:txBody>
      </p:sp>
      <p:pic>
        <p:nvPicPr>
          <p:cNvPr id="1030" name="Picture 6" descr="Brak opisu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062" y="1763532"/>
            <a:ext cx="3406200" cy="4473366"/>
          </a:xfrm>
          <a:prstGeom prst="rect">
            <a:avLst/>
          </a:prstGeom>
          <a:ln w="38100" cap="sq">
            <a:solidFill>
              <a:schemeClr val="bg1">
                <a:lumMod val="8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175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Znalezione obrazy dla zapytania wolontariat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14" t="13414" r="11072" b="11688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44450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>
          <a:xfrm>
            <a:off x="2700997" y="6344530"/>
            <a:ext cx="5978769" cy="376946"/>
          </a:xfrm>
        </p:spPr>
        <p:txBody>
          <a:bodyPr/>
          <a:lstStyle/>
          <a:p>
            <a:r>
              <a:rPr lang="pl-PL" dirty="0" smtClean="0">
                <a:solidFill>
                  <a:schemeClr val="tx1"/>
                </a:solidFill>
              </a:rPr>
              <a:t>SZKOLNY WOLONTARIAT W ZESPOLE SZKÓŁ NR 5 - SPECJALNYCH 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3048000" y="282883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pl-PL" dirty="0"/>
          </a:p>
        </p:txBody>
      </p:sp>
      <p:sp>
        <p:nvSpPr>
          <p:cNvPr id="4" name="Prostokąt zaokrąglony 3"/>
          <p:cNvSpPr/>
          <p:nvPr/>
        </p:nvSpPr>
        <p:spPr>
          <a:xfrm>
            <a:off x="138023" y="112143"/>
            <a:ext cx="11927853" cy="6609333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800" b="1" dirty="0" smtClean="0">
              <a:ln w="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l-PL" sz="2800" dirty="0">
              <a:ln w="0"/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l-PL" sz="2800" dirty="0" smtClean="0">
              <a:ln w="0"/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l-PL" sz="2800" dirty="0" smtClean="0">
              <a:ln w="0"/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ctr">
              <a:buAutoNum type="arabicPeriod" startAt="3"/>
            </a:pPr>
            <a:endParaRPr lang="pl-PL" sz="2800" dirty="0" smtClean="0">
              <a:ln w="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l-PL" sz="2800" dirty="0" smtClean="0">
              <a:ln w="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l-PL" sz="28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l-PL" sz="28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 descr="Brak opisu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6841" y="1219049"/>
            <a:ext cx="3750364" cy="46809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3" name="pole tekstowe 2"/>
          <p:cNvSpPr txBox="1"/>
          <p:nvPr/>
        </p:nvSpPr>
        <p:spPr>
          <a:xfrm>
            <a:off x="634785" y="538559"/>
            <a:ext cx="627529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	</a:t>
            </a:r>
            <a:r>
              <a:rPr lang="pl-P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Akcja ma </a:t>
            </a:r>
            <a:r>
              <a:rPr lang="pl-P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bardzo prosty, a zarazem szczytny cel – zachęcanie do czynienia dobra i dostrzegania jak wiele możliwości pomocy drugiemu człowiekowi niesie ze sobą każdy dzień. </a:t>
            </a:r>
            <a:endParaRPr lang="pl-PL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l-P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Wszystkich </a:t>
            </a:r>
            <a:r>
              <a:rPr lang="pl-P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chętnych prosimy o wykonanie zdjęć, jak pomagają swoim bliskim w obowiązkach domowych. Zdjęcia prosimy przesyłać  do swoich wychowawców, którzy następnie prześlą je do opiekunów szkolnego wolontariatu do końca grudnia 2020 r. tj. p. G. Pierzchały, E. Bargieł, </a:t>
            </a:r>
            <a:r>
              <a:rPr lang="pl-P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pl-P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Urody. </a:t>
            </a:r>
            <a:endParaRPr lang="pl-PL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l-P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Każdego </a:t>
            </a:r>
            <a:r>
              <a:rPr lang="pl-P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 </a:t>
            </a:r>
            <a:r>
              <a:rPr lang="pl-P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uczestników nagrodzimy dyplomem </a:t>
            </a:r>
            <a:r>
              <a:rPr lang="pl-P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oraz niespodzianką</a:t>
            </a:r>
            <a:r>
              <a:rPr lang="pl-P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9" name="Picture 2" descr="C:\Users\PC\Documents\Downloads\images (3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9716" y="5205500"/>
            <a:ext cx="1136299" cy="13275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2631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593</TotalTime>
  <Words>77</Words>
  <Application>Microsoft Office PowerPoint</Application>
  <PresentationFormat>Panoramiczny</PresentationFormat>
  <Paragraphs>20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Motyw pakietu Office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lala</dc:creator>
  <cp:lastModifiedBy>lala</cp:lastModifiedBy>
  <cp:revision>66</cp:revision>
  <dcterms:created xsi:type="dcterms:W3CDTF">2016-11-18T10:04:29Z</dcterms:created>
  <dcterms:modified xsi:type="dcterms:W3CDTF">2020-12-10T08:38:35Z</dcterms:modified>
</cp:coreProperties>
</file>