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66" r:id="rId2"/>
    <p:sldId id="256" r:id="rId3"/>
    <p:sldId id="258" r:id="rId4"/>
    <p:sldId id="288" r:id="rId5"/>
    <p:sldId id="259" r:id="rId6"/>
    <p:sldId id="280" r:id="rId7"/>
    <p:sldId id="282" r:id="rId8"/>
    <p:sldId id="283" r:id="rId9"/>
    <p:sldId id="284" r:id="rId10"/>
    <p:sldId id="285" r:id="rId11"/>
    <p:sldId id="286" r:id="rId12"/>
    <p:sldId id="289" r:id="rId13"/>
    <p:sldId id="287" r:id="rId14"/>
    <p:sldId id="26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9A0E-DE71-4B17-B0F1-7A95CAD41314}" type="datetimeFigureOut">
              <a:rPr lang="pl-PL" smtClean="0"/>
              <a:pPr/>
              <a:t>2020-11-06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7531-0700-4E22-B8A6-8FCAF7CB79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7531-0700-4E22-B8A6-8FCAF7CB791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7531-0700-4E22-B8A6-8FCAF7CB791D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6737-10A4-439F-B9AC-E1700A67A007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AE56-02F7-4751-85F1-1DF456163B9A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54C-971E-4F96-88EC-3B41BA0A93B2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6F4A-F0BE-49E1-9C60-D92897E726B8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2CD2-18B6-4C2E-BC36-C7035D6C1F93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E72-124E-4868-8B5E-63595D86D082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9569-17EB-47AA-882B-9667159F68B5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7DD-5CFE-4E42-88EB-043DFC877304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4D2A-F702-4DB6-A1A1-D1909E015D86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11BB-79BC-4F4F-8C23-266BD90EF1F4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490E-CD4B-41B3-89E7-1379328CBAE5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90DC-3D1E-4995-BC7E-3AB49011D68A}" type="datetime1">
              <a:rPr lang="pl-PL" smtClean="0"/>
              <a:pPr/>
              <a:t>2020-11-06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Projekt "Sądecczyzna - szlakiem partyzantów" - promocja marki terytolilnaje SĄDECKIE, walorów oraz ofrty turystycznej ziemi sądeckiej. Zadanie zrealizowano w ramach konkursu "Kocham SĄDECKIE" przy wsparciu finansowym Powiatu Nowosądeckiego.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870104"/>
            <a:ext cx="9144000" cy="987896"/>
          </a:xfrm>
        </p:spPr>
        <p:txBody>
          <a:bodyPr>
            <a:normAutofit/>
          </a:bodyPr>
          <a:lstStyle/>
          <a:p>
            <a:r>
              <a:rPr lang="pl-PL" sz="1800" b="1" i="1" dirty="0" smtClean="0"/>
              <a:t>Zadanie zrealizowano w ramach konkursu „Kocham SĄDECKIE” przy wsparciu finansowym Powiatu Nowosądeckiego.</a:t>
            </a:r>
            <a:endParaRPr lang="pl-PL" sz="1800" dirty="0" smtClean="0"/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263691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2"/>
                </a:solidFill>
              </a:rPr>
              <a:t>Projekt</a:t>
            </a:r>
          </a:p>
          <a:p>
            <a:pPr algn="ctr"/>
            <a:r>
              <a:rPr lang="pl-PL" sz="3200" b="1" dirty="0" smtClean="0"/>
              <a:t>„Sądecczyzna – szlakiem partyzantów”</a:t>
            </a:r>
            <a:r>
              <a:rPr lang="pl-PL" sz="3200" dirty="0" smtClean="0"/>
              <a:t> - promocja marki terytorialnej SĄDECKIE, walorów oraz oferty turystycznej ziemi sądeckiej</a:t>
            </a:r>
            <a:r>
              <a:rPr lang="pl-PL" sz="32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pl-PL" sz="3200" b="1" dirty="0" smtClean="0">
              <a:solidFill>
                <a:schemeClr val="tx2"/>
              </a:solidFill>
            </a:endParaRPr>
          </a:p>
        </p:txBody>
      </p:sp>
      <p:pic>
        <p:nvPicPr>
          <p:cNvPr id="7" name="Obraz 6" descr="virt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32656"/>
            <a:ext cx="1728192" cy="1810781"/>
          </a:xfrm>
          <a:prstGeom prst="rect">
            <a:avLst/>
          </a:prstGeom>
        </p:spPr>
      </p:pic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2631" y="260648"/>
            <a:ext cx="2041369" cy="2044014"/>
          </a:xfrm>
          <a:prstGeom prst="rect">
            <a:avLst/>
          </a:prstGeom>
        </p:spPr>
      </p:pic>
      <p:pic>
        <p:nvPicPr>
          <p:cNvPr id="25601" name="Picture 1" descr="C:\Users\Lenovo\Desktop\20202021\kocham sadeckie 2020_zaktualizowany projekt\Herb-powiatu-nowosadeckiego-z-napisem-po-prawej.jpg"/>
          <p:cNvPicPr>
            <a:picLocks noChangeAspect="1" noChangeArrowheads="1"/>
          </p:cNvPicPr>
          <p:nvPr/>
        </p:nvPicPr>
        <p:blipFill>
          <a:blip r:embed="rId5" cstate="print"/>
          <a:srcRect l="8522" t="13673" r="7479" b="17963"/>
          <a:stretch>
            <a:fillRect/>
          </a:stretch>
        </p:blipFill>
        <p:spPr bwMode="auto">
          <a:xfrm>
            <a:off x="0" y="476672"/>
            <a:ext cx="5148063" cy="1608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00923_130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4824536" cy="271380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WYCIECZKA  23.09.2020 R.</a:t>
            </a:r>
            <a:br>
              <a:rPr lang="pl-PL" sz="4000" dirty="0" smtClean="0"/>
            </a:br>
            <a:r>
              <a:rPr lang="pl-PL" sz="4000" dirty="0" smtClean="0">
                <a:solidFill>
                  <a:srgbClr val="FF0000"/>
                </a:solidFill>
              </a:rPr>
              <a:t>Nawojowa</a:t>
            </a:r>
            <a:r>
              <a:rPr lang="pl-PL" sz="4000" dirty="0" smtClean="0"/>
              <a:t> – test wiedzy i ankieta</a:t>
            </a:r>
            <a:endParaRPr lang="pl-PL" sz="4000" dirty="0"/>
          </a:p>
        </p:txBody>
      </p:sp>
      <p:pic>
        <p:nvPicPr>
          <p:cNvPr id="6" name="Obraz 5" descr="IMG_20200923_130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61048"/>
            <a:ext cx="4644008" cy="2612255"/>
          </a:xfrm>
          <a:prstGeom prst="rect">
            <a:avLst/>
          </a:prstGeom>
        </p:spPr>
      </p:pic>
      <p:pic>
        <p:nvPicPr>
          <p:cNvPr id="7" name="Obraz 6" descr="Herb-powiatu-nowosadeckiego-z-napisem-po-prawej.jpg"/>
          <p:cNvPicPr>
            <a:picLocks noChangeAspect="1"/>
          </p:cNvPicPr>
          <p:nvPr/>
        </p:nvPicPr>
        <p:blipFill>
          <a:blip r:embed="rId4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8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/>
              <a:t>WYCIECZKA  23.09.2020 R.</a:t>
            </a:r>
            <a:br>
              <a:rPr lang="pl-PL" sz="4000" dirty="0" smtClean="0"/>
            </a:br>
            <a:r>
              <a:rPr lang="pl-PL" sz="4000" dirty="0" smtClean="0">
                <a:solidFill>
                  <a:srgbClr val="FF0000"/>
                </a:solidFill>
              </a:rPr>
              <a:t>Nawojowa</a:t>
            </a:r>
            <a:r>
              <a:rPr lang="pl-PL" sz="4000" dirty="0" smtClean="0"/>
              <a:t> – posiłek pizza</a:t>
            </a:r>
            <a:endParaRPr lang="pl-PL" sz="4000" dirty="0"/>
          </a:p>
        </p:txBody>
      </p:sp>
      <p:pic>
        <p:nvPicPr>
          <p:cNvPr id="7" name="Obraz 6" descr="posilek_piz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915" y="1268760"/>
            <a:ext cx="4248171" cy="5152890"/>
          </a:xfrm>
          <a:prstGeom prst="rect">
            <a:avLst/>
          </a:prstGeom>
        </p:spPr>
      </p:pic>
      <p:pic>
        <p:nvPicPr>
          <p:cNvPr id="8" name="Obraz 7" descr="Herb-powiatu-nowosadeckiego-z-napisem-po-prawej.jpg"/>
          <p:cNvPicPr>
            <a:picLocks noChangeAspect="1"/>
          </p:cNvPicPr>
          <p:nvPr/>
        </p:nvPicPr>
        <p:blipFill>
          <a:blip r:embed="rId3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9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WYCIECZKA  23.09.2020 R.</a:t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BIEGONICE – ŁABOWA - NAWOJOWA</a:t>
            </a:r>
            <a:endParaRPr lang="pl-PL" b="1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0" y="5870104"/>
            <a:ext cx="9144000" cy="98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8" name="Obraz 7" descr="gazetka_ relacja z wycieczki.jpg"/>
          <p:cNvPicPr>
            <a:picLocks noChangeAspect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>
          <a:xfrm>
            <a:off x="1313892" y="1306832"/>
            <a:ext cx="6516216" cy="459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rgbClr val="FF0000"/>
                </a:solidFill>
              </a:rPr>
              <a:t>KUBKI</a:t>
            </a:r>
            <a:r>
              <a:rPr lang="pl-PL" sz="4000" dirty="0" smtClean="0"/>
              <a:t> 24.09.2020 R. </a:t>
            </a:r>
            <a:r>
              <a:rPr lang="pl-PL" sz="2800" dirty="0" smtClean="0"/>
              <a:t>– rozdane po różnych instytucjach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000" dirty="0"/>
          </a:p>
        </p:txBody>
      </p:sp>
      <p:pic>
        <p:nvPicPr>
          <p:cNvPr id="8" name="Obraz 7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9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10" name="Obraz 9" descr="kubek projekt.JPG"/>
          <p:cNvPicPr>
            <a:picLocks noChangeAspect="1"/>
          </p:cNvPicPr>
          <p:nvPr/>
        </p:nvPicPr>
        <p:blipFill>
          <a:blip r:embed="rId3" cstate="print"/>
          <a:srcRect l="3001" t="21283" r="5981"/>
          <a:stretch>
            <a:fillRect/>
          </a:stretch>
        </p:blipFill>
        <p:spPr>
          <a:xfrm>
            <a:off x="0" y="1124744"/>
            <a:ext cx="5752609" cy="2338011"/>
          </a:xfrm>
          <a:prstGeom prst="rect">
            <a:avLst/>
          </a:prstGeom>
        </p:spPr>
      </p:pic>
      <p:pic>
        <p:nvPicPr>
          <p:cNvPr id="11" name="Obraz 10" descr="kubk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3347864" cy="2971092"/>
          </a:xfrm>
          <a:prstGeom prst="rect">
            <a:avLst/>
          </a:prstGeom>
        </p:spPr>
      </p:pic>
      <p:pic>
        <p:nvPicPr>
          <p:cNvPr id="12" name="Obraz 11" descr="kubk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429000"/>
            <a:ext cx="3621421" cy="2949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DZIĘKUJEMY ZA UWAGĘ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Elżbieta Bargieł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Violetta Uroda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8" name="Obraz 7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376264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„Kocham SĄDECKIE" - EDYCJA </a:t>
            </a:r>
            <a:r>
              <a:rPr lang="pl-PL" b="1" dirty="0" smtClean="0">
                <a:solidFill>
                  <a:srgbClr val="002060"/>
                </a:solidFill>
              </a:rPr>
              <a:t>2020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870104"/>
            <a:ext cx="9144000" cy="987896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Projekt „Sądecczyzna – szlakiem partyzantów”</a:t>
            </a:r>
            <a:r>
              <a:rPr lang="pl-PL" sz="1800" dirty="0" smtClean="0"/>
              <a:t> - promocja marki terytorialnej SĄDECKIE, walorów oraz oferty turystycznej ziemi sądeckiej</a:t>
            </a:r>
            <a:r>
              <a:rPr lang="pl-PL" sz="1800" b="1" i="1" dirty="0" smtClean="0"/>
              <a:t>.</a:t>
            </a:r>
            <a:r>
              <a:rPr lang="pl-PL" sz="1800" b="1" dirty="0" smtClean="0"/>
              <a:t> </a:t>
            </a:r>
            <a:r>
              <a:rPr lang="pl-PL" sz="1800" b="1" i="1" dirty="0" smtClean="0"/>
              <a:t>Zadanie zrealizowano w ramach konkursu „Kocham SĄDECKIE” przy wsparciu finansowym Powiatu Nowosądeckiego.</a:t>
            </a:r>
            <a:endParaRPr lang="pl-PL" sz="1800" dirty="0" smtClean="0"/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5" name="Obraz 4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093" y="3161270"/>
            <a:ext cx="6699815" cy="2571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WYCIECZKA  23.09.2020 R.</a:t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BIEGONICE – ŁABOWA - NAWOJOWA</a:t>
            </a:r>
            <a:endParaRPr lang="pl-PL" b="1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0" y="5870104"/>
            <a:ext cx="9144000" cy="98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11" name="Obraz 10" descr="gazetka_informacja o wycieczce.jpg"/>
          <p:cNvPicPr>
            <a:picLocks noChangeAspect="1"/>
          </p:cNvPicPr>
          <p:nvPr/>
        </p:nvPicPr>
        <p:blipFill>
          <a:blip r:embed="rId3" cstate="print"/>
          <a:srcRect l="1963" t="11151" r="9838" b="8001"/>
          <a:stretch>
            <a:fillRect/>
          </a:stretch>
        </p:blipFill>
        <p:spPr>
          <a:xfrm>
            <a:off x="1367644" y="1340768"/>
            <a:ext cx="6408712" cy="440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WYCIECZKA  23.09.2020 R.</a:t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BIEGONICE – ŁABOWA - NAWOJOWA</a:t>
            </a:r>
            <a:endParaRPr lang="pl-PL" b="1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0" y="5870104"/>
            <a:ext cx="9144000" cy="98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8" name="Obraz 7" descr="IMG_20200923_111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957" y="1484784"/>
            <a:ext cx="4448043" cy="2502024"/>
          </a:xfrm>
          <a:prstGeom prst="rect">
            <a:avLst/>
          </a:prstGeom>
        </p:spPr>
      </p:pic>
      <p:pic>
        <p:nvPicPr>
          <p:cNvPr id="9" name="Obraz 8" descr="IMG_20200923_111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4427984" cy="2490742"/>
          </a:xfrm>
          <a:prstGeom prst="rect">
            <a:avLst/>
          </a:prstGeom>
        </p:spPr>
      </p:pic>
      <p:pic>
        <p:nvPicPr>
          <p:cNvPr id="10" name="Obraz 9" descr="IMG_20200923_1114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7990" y="4077072"/>
            <a:ext cx="4248020" cy="238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23.09.2020 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BIEGONICE</a:t>
            </a:r>
            <a:r>
              <a:rPr lang="pl-PL" dirty="0" smtClean="0"/>
              <a:t> </a:t>
            </a:r>
            <a:r>
              <a:rPr lang="pl-PL" sz="4000" dirty="0" smtClean="0">
                <a:solidFill>
                  <a:srgbClr val="FF0000"/>
                </a:solidFill>
              </a:rPr>
              <a:t>– 3 pomniki rozstrzelanych zakładników  </a:t>
            </a:r>
            <a:endParaRPr lang="pl-PL" dirty="0"/>
          </a:p>
        </p:txBody>
      </p:sp>
      <p:pic>
        <p:nvPicPr>
          <p:cNvPr id="8" name="Obraz 7" descr="IMG_20200923_09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5183673" cy="2915816"/>
          </a:xfrm>
          <a:prstGeom prst="rect">
            <a:avLst/>
          </a:prstGeom>
        </p:spPr>
      </p:pic>
      <p:pic>
        <p:nvPicPr>
          <p:cNvPr id="13" name="Obraz 12" descr="IMG_20200923_095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9766" y="2060848"/>
            <a:ext cx="2164233" cy="3847524"/>
          </a:xfrm>
          <a:prstGeom prst="rect">
            <a:avLst/>
          </a:prstGeom>
        </p:spPr>
      </p:pic>
      <p:pic>
        <p:nvPicPr>
          <p:cNvPr id="14" name="Obraz 13" descr="IMG_20200923_10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060848"/>
            <a:ext cx="2171840" cy="3861048"/>
          </a:xfrm>
          <a:prstGeom prst="rect">
            <a:avLst/>
          </a:prstGeom>
        </p:spPr>
      </p:pic>
      <p:sp>
        <p:nvSpPr>
          <p:cNvPr id="15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16" name="Obraz 15" descr="Herb-powiatu-nowosadeckiego-z-napisem-po-prawej.jpg"/>
          <p:cNvPicPr>
            <a:picLocks noChangeAspect="1"/>
          </p:cNvPicPr>
          <p:nvPr/>
        </p:nvPicPr>
        <p:blipFill>
          <a:blip r:embed="rId5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23.09.2020 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BIEGONICE</a:t>
            </a:r>
            <a:r>
              <a:rPr lang="pl-PL" dirty="0" smtClean="0"/>
              <a:t> </a:t>
            </a:r>
            <a:r>
              <a:rPr lang="pl-PL" sz="4000" dirty="0" smtClean="0">
                <a:solidFill>
                  <a:srgbClr val="FF0000"/>
                </a:solidFill>
              </a:rPr>
              <a:t>– 3 pomniki rozstrzelanych zakładników  </a:t>
            </a:r>
            <a:endParaRPr lang="pl-PL" dirty="0"/>
          </a:p>
        </p:txBody>
      </p:sp>
      <p:pic>
        <p:nvPicPr>
          <p:cNvPr id="8" name="Obraz 7" descr="IMG_20200923_095614.jpg"/>
          <p:cNvPicPr>
            <a:picLocks noChangeAspect="1"/>
          </p:cNvPicPr>
          <p:nvPr/>
        </p:nvPicPr>
        <p:blipFill>
          <a:blip r:embed="rId2" cstate="print"/>
          <a:srcRect t="21041"/>
          <a:stretch>
            <a:fillRect/>
          </a:stretch>
        </p:blipFill>
        <p:spPr>
          <a:xfrm>
            <a:off x="2251968" y="4293096"/>
            <a:ext cx="4640064" cy="2060848"/>
          </a:xfrm>
          <a:prstGeom prst="rect">
            <a:avLst/>
          </a:prstGeom>
        </p:spPr>
      </p:pic>
      <p:pic>
        <p:nvPicPr>
          <p:cNvPr id="4" name="Obraz 3" descr="IMG_20200923_095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4477006" cy="2518316"/>
          </a:xfrm>
          <a:prstGeom prst="rect">
            <a:avLst/>
          </a:prstGeom>
        </p:spPr>
      </p:pic>
      <p:pic>
        <p:nvPicPr>
          <p:cNvPr id="5" name="Obraz 4" descr="IMG_20200923_100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4499992" cy="2531246"/>
          </a:xfrm>
          <a:prstGeom prst="rect">
            <a:avLst/>
          </a:prstGeom>
        </p:spPr>
      </p:pic>
      <p:sp>
        <p:nvSpPr>
          <p:cNvPr id="6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7" name="Obraz 6" descr="Herb-powiatu-nowosadeckiego-z-napisem-po-prawej.jpg"/>
          <p:cNvPicPr>
            <a:picLocks noChangeAspect="1"/>
          </p:cNvPicPr>
          <p:nvPr/>
        </p:nvPicPr>
        <p:blipFill>
          <a:blip r:embed="rId5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23.09.2020 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Łabowa</a:t>
            </a:r>
            <a:r>
              <a:rPr lang="pl-PL" dirty="0" smtClean="0"/>
              <a:t> </a:t>
            </a:r>
            <a:r>
              <a:rPr lang="pl-PL" sz="4000" dirty="0" smtClean="0">
                <a:solidFill>
                  <a:srgbClr val="FF0000"/>
                </a:solidFill>
              </a:rPr>
              <a:t>– pomniki ks. W. </a:t>
            </a:r>
            <a:r>
              <a:rPr lang="pl-PL" sz="4000" dirty="0" err="1" smtClean="0">
                <a:solidFill>
                  <a:srgbClr val="FF0000"/>
                </a:solidFill>
              </a:rPr>
              <a:t>Gurgacza</a:t>
            </a:r>
            <a:r>
              <a:rPr lang="pl-PL" sz="4000" dirty="0" smtClean="0">
                <a:solidFill>
                  <a:srgbClr val="FF0000"/>
                </a:solidFill>
              </a:rPr>
              <a:t>  </a:t>
            </a:r>
            <a:endParaRPr lang="pl-PL" dirty="0"/>
          </a:p>
        </p:txBody>
      </p:sp>
      <p:pic>
        <p:nvPicPr>
          <p:cNvPr id="6" name="Obraz 5" descr="IMG_20200923_114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212976"/>
            <a:ext cx="5652120" cy="3179318"/>
          </a:xfrm>
          <a:prstGeom prst="rect">
            <a:avLst/>
          </a:prstGeom>
        </p:spPr>
      </p:pic>
      <p:pic>
        <p:nvPicPr>
          <p:cNvPr id="7" name="Obraz 6" descr="IMG_20200923_114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5"/>
            <a:ext cx="5120569" cy="2880320"/>
          </a:xfrm>
          <a:prstGeom prst="rect">
            <a:avLst/>
          </a:prstGeom>
        </p:spPr>
      </p:pic>
      <p:pic>
        <p:nvPicPr>
          <p:cNvPr id="9" name="Obraz 8" descr="Herb-powiatu-nowosadeckiego-z-napisem-po-prawej.jpg"/>
          <p:cNvPicPr>
            <a:picLocks noChangeAspect="1"/>
          </p:cNvPicPr>
          <p:nvPr/>
        </p:nvPicPr>
        <p:blipFill>
          <a:blip r:embed="rId4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10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23.09.2020 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Nawojowa</a:t>
            </a:r>
            <a:r>
              <a:rPr lang="pl-PL" dirty="0" smtClean="0"/>
              <a:t> </a:t>
            </a:r>
            <a:r>
              <a:rPr lang="pl-PL" sz="4000" dirty="0" smtClean="0">
                <a:solidFill>
                  <a:srgbClr val="FF0000"/>
                </a:solidFill>
              </a:rPr>
              <a:t>– pomniki rozstrzelanych partyzantów</a:t>
            </a:r>
            <a:endParaRPr lang="pl-PL" dirty="0"/>
          </a:p>
        </p:txBody>
      </p:sp>
      <p:pic>
        <p:nvPicPr>
          <p:cNvPr id="5" name="Obraz 4" descr="IMG_20200923_123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2657893" cy="4725144"/>
          </a:xfrm>
          <a:prstGeom prst="rect">
            <a:avLst/>
          </a:prstGeom>
        </p:spPr>
      </p:pic>
      <p:pic>
        <p:nvPicPr>
          <p:cNvPr id="8" name="Obraz 7" descr="IMG_20200923_123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00808"/>
            <a:ext cx="2657894" cy="4725144"/>
          </a:xfrm>
          <a:prstGeom prst="rect">
            <a:avLst/>
          </a:prstGeom>
        </p:spPr>
      </p:pic>
      <p:sp>
        <p:nvSpPr>
          <p:cNvPr id="9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  <p:pic>
        <p:nvPicPr>
          <p:cNvPr id="10" name="Obraz 9" descr="Herb-powiatu-nowosadeckiego-z-napisem-po-prawej.jpg"/>
          <p:cNvPicPr>
            <a:picLocks noChangeAspect="1"/>
          </p:cNvPicPr>
          <p:nvPr/>
        </p:nvPicPr>
        <p:blipFill>
          <a:blip r:embed="rId4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23.09.2020 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Nawojowa</a:t>
            </a:r>
            <a:r>
              <a:rPr lang="pl-PL" dirty="0" smtClean="0"/>
              <a:t> </a:t>
            </a:r>
            <a:r>
              <a:rPr lang="pl-PL" sz="4000" dirty="0" smtClean="0">
                <a:solidFill>
                  <a:srgbClr val="FF0000"/>
                </a:solidFill>
              </a:rPr>
              <a:t>– pomniki rozstrzelanych partyzantów</a:t>
            </a:r>
            <a:endParaRPr lang="pl-PL" dirty="0"/>
          </a:p>
        </p:txBody>
      </p:sp>
      <p:pic>
        <p:nvPicPr>
          <p:cNvPr id="6" name="Obraz 5" descr="IMG_20200923_123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5444661" cy="3062622"/>
          </a:xfrm>
          <a:prstGeom prst="rect">
            <a:avLst/>
          </a:prstGeom>
        </p:spPr>
      </p:pic>
      <p:pic>
        <p:nvPicPr>
          <p:cNvPr id="7" name="Obraz 6" descr="IMG_20200923_123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83727"/>
            <a:ext cx="4932040" cy="2774273"/>
          </a:xfrm>
          <a:prstGeom prst="rect">
            <a:avLst/>
          </a:prstGeom>
        </p:spPr>
      </p:pic>
      <p:pic>
        <p:nvPicPr>
          <p:cNvPr id="9" name="Obraz 8" descr="Herb-powiatu-nowosadeckiego-z-napisem-po-prawej.jpg"/>
          <p:cNvPicPr>
            <a:picLocks noChangeAspect="1"/>
          </p:cNvPicPr>
          <p:nvPr/>
        </p:nvPicPr>
        <p:blipFill>
          <a:blip r:embed="rId5" cstate="print"/>
          <a:srcRect l="8298" t="15720" r="6183" b="22399"/>
          <a:stretch>
            <a:fillRect/>
          </a:stretch>
        </p:blipFill>
        <p:spPr>
          <a:xfrm>
            <a:off x="0" y="5949280"/>
            <a:ext cx="1555373" cy="432048"/>
          </a:xfrm>
          <a:prstGeom prst="rect">
            <a:avLst/>
          </a:prstGeom>
        </p:spPr>
      </p:pic>
      <p:sp>
        <p:nvSpPr>
          <p:cNvPr id="10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381329"/>
            <a:ext cx="9144000" cy="476672"/>
          </a:xfrm>
        </p:spPr>
        <p:txBody>
          <a:bodyPr/>
          <a:lstStyle/>
          <a:p>
            <a:r>
              <a:rPr lang="pl-PL" dirty="0" smtClean="0"/>
              <a:t>Projekt "Sądecczyzna - szlakiem partyzantów" - promocja marki terytorialnej SĄDECKIE, walorów oraz oferty turystycznej ziemi sądeckiej. Zadanie zrealizowano w ramach konkursu "Kocham SĄDECKIE" przy wsparciu finansowym Powiatu Nowosądeckiego.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554</Words>
  <Application>Microsoft Office PowerPoint</Application>
  <PresentationFormat>Pokaz na ekranie (4:3)</PresentationFormat>
  <Paragraphs>33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„Kocham SĄDECKIE" - EDYCJA 2020</vt:lpstr>
      <vt:lpstr>WYCIECZKA  23.09.2020 R. BIEGONICE – ŁABOWA - NAWOJOWA</vt:lpstr>
      <vt:lpstr>WYCIECZKA  23.09.2020 R. BIEGONICE – ŁABOWA - NAWOJOWA</vt:lpstr>
      <vt:lpstr>WYCIECZKA  23.09.2020 R. BIEGONICE – 3 pomniki rozstrzelanych zakładników  </vt:lpstr>
      <vt:lpstr>WYCIECZKA  23.09.2020 R. BIEGONICE – 3 pomniki rozstrzelanych zakładników  </vt:lpstr>
      <vt:lpstr>WYCIECZKA  23.09.2020 R. Łabowa – pomniki ks. W. Gurgacza  </vt:lpstr>
      <vt:lpstr>WYCIECZKA  23.09.2020 R. Nawojowa – pomniki rozstrzelanych partyzantów</vt:lpstr>
      <vt:lpstr>WYCIECZKA  23.09.2020 R. Nawojowa – pomniki rozstrzelanych partyzantów</vt:lpstr>
      <vt:lpstr>Slajd 10</vt:lpstr>
      <vt:lpstr>Slajd 11</vt:lpstr>
      <vt:lpstr>WYCIECZKA  23.09.2020 R. BIEGONICE – ŁABOWA - NAWOJOWA</vt:lpstr>
      <vt:lpstr>Slajd 13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„Kocham SĄDECKIE" - EDYCJA 2019</dc:title>
  <dc:creator>Lenovo</dc:creator>
  <cp:lastModifiedBy>Lenovo</cp:lastModifiedBy>
  <cp:revision>21</cp:revision>
  <dcterms:created xsi:type="dcterms:W3CDTF">2019-10-28T20:26:41Z</dcterms:created>
  <dcterms:modified xsi:type="dcterms:W3CDTF">2020-11-06T06:12:55Z</dcterms:modified>
</cp:coreProperties>
</file>