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25"/>
  </p:notesMasterIdLst>
  <p:sldIdLst>
    <p:sldId id="266" r:id="rId2"/>
    <p:sldId id="256" r:id="rId3"/>
    <p:sldId id="280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1" r:id="rId13"/>
    <p:sldId id="268" r:id="rId14"/>
    <p:sldId id="269" r:id="rId15"/>
    <p:sldId id="274" r:id="rId16"/>
    <p:sldId id="275" r:id="rId17"/>
    <p:sldId id="276" r:id="rId18"/>
    <p:sldId id="277" r:id="rId19"/>
    <p:sldId id="278" r:id="rId20"/>
    <p:sldId id="279" r:id="rId21"/>
    <p:sldId id="273" r:id="rId22"/>
    <p:sldId id="270" r:id="rId23"/>
    <p:sldId id="267" r:id="rId2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50" autoAdjust="0"/>
    <p:restoredTop sz="94660"/>
  </p:normalViewPr>
  <p:slideViewPr>
    <p:cSldViewPr>
      <p:cViewPr varScale="1">
        <p:scale>
          <a:sx n="78" d="100"/>
          <a:sy n="78" d="100"/>
        </p:scale>
        <p:origin x="-111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7B9A0E-DE71-4B17-B0F1-7A95CAD41314}" type="datetimeFigureOut">
              <a:rPr lang="pl-PL" smtClean="0"/>
              <a:pPr/>
              <a:t>2019-10-30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D7531-0700-4E22-B8A6-8FCAF7CB791D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D7531-0700-4E22-B8A6-8FCAF7CB791D}" type="slidenum">
              <a:rPr lang="pl-PL" smtClean="0"/>
              <a:pPr/>
              <a:t>10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D7531-0700-4E22-B8A6-8FCAF7CB791D}" type="slidenum">
              <a:rPr lang="pl-PL" smtClean="0"/>
              <a:pPr/>
              <a:t>11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961F7-7571-49D8-925B-35E8A69909A7}" type="datetimeFigureOut">
              <a:rPr lang="pl-PL" smtClean="0"/>
              <a:pPr/>
              <a:t>2019-10-30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C2376-EAF8-416C-A6B7-5E4AA39828C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961F7-7571-49D8-925B-35E8A69909A7}" type="datetimeFigureOut">
              <a:rPr lang="pl-PL" smtClean="0"/>
              <a:pPr/>
              <a:t>2019-10-30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C2376-EAF8-416C-A6B7-5E4AA39828C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961F7-7571-49D8-925B-35E8A69909A7}" type="datetimeFigureOut">
              <a:rPr lang="pl-PL" smtClean="0"/>
              <a:pPr/>
              <a:t>2019-10-30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C2376-EAF8-416C-A6B7-5E4AA39828C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961F7-7571-49D8-925B-35E8A69909A7}" type="datetimeFigureOut">
              <a:rPr lang="pl-PL" smtClean="0"/>
              <a:pPr/>
              <a:t>2019-10-30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C2376-EAF8-416C-A6B7-5E4AA39828C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961F7-7571-49D8-925B-35E8A69909A7}" type="datetimeFigureOut">
              <a:rPr lang="pl-PL" smtClean="0"/>
              <a:pPr/>
              <a:t>2019-10-30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C2376-EAF8-416C-A6B7-5E4AA39828C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961F7-7571-49D8-925B-35E8A69909A7}" type="datetimeFigureOut">
              <a:rPr lang="pl-PL" smtClean="0"/>
              <a:pPr/>
              <a:t>2019-10-30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C2376-EAF8-416C-A6B7-5E4AA39828C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961F7-7571-49D8-925B-35E8A69909A7}" type="datetimeFigureOut">
              <a:rPr lang="pl-PL" smtClean="0"/>
              <a:pPr/>
              <a:t>2019-10-30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C2376-EAF8-416C-A6B7-5E4AA39828C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961F7-7571-49D8-925B-35E8A69909A7}" type="datetimeFigureOut">
              <a:rPr lang="pl-PL" smtClean="0"/>
              <a:pPr/>
              <a:t>2019-10-30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C2376-EAF8-416C-A6B7-5E4AA39828C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961F7-7571-49D8-925B-35E8A69909A7}" type="datetimeFigureOut">
              <a:rPr lang="pl-PL" smtClean="0"/>
              <a:pPr/>
              <a:t>2019-10-30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C2376-EAF8-416C-A6B7-5E4AA39828C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961F7-7571-49D8-925B-35E8A69909A7}" type="datetimeFigureOut">
              <a:rPr lang="pl-PL" smtClean="0"/>
              <a:pPr/>
              <a:t>2019-10-30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C2376-EAF8-416C-A6B7-5E4AA39828C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961F7-7571-49D8-925B-35E8A69909A7}" type="datetimeFigureOut">
              <a:rPr lang="pl-PL" smtClean="0"/>
              <a:pPr/>
              <a:t>2019-10-30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C2376-EAF8-416C-A6B7-5E4AA39828C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961F7-7571-49D8-925B-35E8A69909A7}" type="datetimeFigureOut">
              <a:rPr lang="pl-PL" smtClean="0"/>
              <a:pPr/>
              <a:t>2019-10-30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C2376-EAF8-416C-A6B7-5E4AA39828CD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5870104"/>
            <a:ext cx="9144000" cy="987896"/>
          </a:xfrm>
        </p:spPr>
        <p:txBody>
          <a:bodyPr>
            <a:normAutofit/>
          </a:bodyPr>
          <a:lstStyle/>
          <a:p>
            <a:r>
              <a:rPr lang="pl-PL" sz="1800" b="1" dirty="0" smtClean="0">
                <a:solidFill>
                  <a:schemeClr val="tx1"/>
                </a:solidFill>
              </a:rPr>
              <a:t>Projekt</a:t>
            </a:r>
            <a:r>
              <a:rPr lang="pl-PL" sz="1800" dirty="0" smtClean="0">
                <a:solidFill>
                  <a:schemeClr val="tx2"/>
                </a:solidFill>
              </a:rPr>
              <a:t> </a:t>
            </a:r>
            <a:r>
              <a:rPr lang="pl-PL" sz="1800" b="1" dirty="0" smtClean="0">
                <a:solidFill>
                  <a:schemeClr val="tx1"/>
                </a:solidFill>
              </a:rPr>
              <a:t>zrealizowano </a:t>
            </a:r>
            <a:r>
              <a:rPr lang="pl-PL" sz="1800" b="1" dirty="0">
                <a:solidFill>
                  <a:schemeClr val="tx1"/>
                </a:solidFill>
              </a:rPr>
              <a:t>przy wsparciu finansowym powiatu nowosądeckiego w ramach konkursu „Kocham SĄDECKIE”</a:t>
            </a:r>
          </a:p>
          <a:p>
            <a:endParaRPr lang="pl-PL" sz="1800" dirty="0">
              <a:solidFill>
                <a:schemeClr val="tx2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0" y="1196752"/>
            <a:ext cx="9144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solidFill>
                  <a:schemeClr val="tx2"/>
                </a:solidFill>
              </a:rPr>
              <a:t>Projekt </a:t>
            </a:r>
          </a:p>
          <a:p>
            <a:pPr algn="ctr"/>
            <a:r>
              <a:rPr lang="pl-PL" sz="3200" b="1" dirty="0" smtClean="0">
                <a:solidFill>
                  <a:schemeClr val="tx2"/>
                </a:solidFill>
              </a:rPr>
              <a:t>„</a:t>
            </a:r>
            <a:r>
              <a:rPr lang="pl-PL" sz="3600" b="1" dirty="0" smtClean="0">
                <a:solidFill>
                  <a:schemeClr val="tx2"/>
                </a:solidFill>
              </a:rPr>
              <a:t>Moja mała Ojczyzna - Sądecczyzna’’ - promocja marki terytorialnej SĄDECKIE, walorów oraz oferty turystycznej ziemi sądeckiej </a:t>
            </a:r>
            <a:endParaRPr lang="pl-PL" sz="3200" b="1" dirty="0">
              <a:solidFill>
                <a:schemeClr val="tx2"/>
              </a:solidFill>
            </a:endParaRPr>
          </a:p>
        </p:txBody>
      </p:sp>
      <p:pic>
        <p:nvPicPr>
          <p:cNvPr id="7" name="Obraz 6" descr="virtu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4018515"/>
            <a:ext cx="1728192" cy="1810781"/>
          </a:xfrm>
          <a:prstGeom prst="rect">
            <a:avLst/>
          </a:prstGeom>
        </p:spPr>
      </p:pic>
      <p:pic>
        <p:nvPicPr>
          <p:cNvPr id="5" name="Obraz 4" descr="Obraz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4004972"/>
            <a:ext cx="2041369" cy="20440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WYCIECZKA  09.04.2019R.</a:t>
            </a:r>
            <a:br>
              <a:rPr lang="pl-PL" dirty="0" smtClean="0"/>
            </a:br>
            <a:r>
              <a:rPr lang="pl-PL" dirty="0" smtClean="0">
                <a:solidFill>
                  <a:srgbClr val="FF0000"/>
                </a:solidFill>
              </a:rPr>
              <a:t> MOGILNO -„REZERWAT CISÓW”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8" name="Obraz 7" descr="rezerwat cisow w mogilnie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2996952"/>
            <a:ext cx="4788024" cy="3591018"/>
          </a:xfrm>
          <a:prstGeom prst="rect">
            <a:avLst/>
          </a:prstGeom>
        </p:spPr>
      </p:pic>
      <p:pic>
        <p:nvPicPr>
          <p:cNvPr id="5" name="Obraz 4" descr="nowy sacz cmentarz 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980728"/>
            <a:ext cx="5304589" cy="3978442"/>
          </a:xfrm>
          <a:prstGeom prst="rect">
            <a:avLst/>
          </a:prstGeom>
        </p:spPr>
      </p:pic>
      <p:sp>
        <p:nvSpPr>
          <p:cNvPr id="9" name="Podtytuł 2"/>
          <p:cNvSpPr>
            <a:spLocks noGrp="1"/>
          </p:cNvSpPr>
          <p:nvPr>
            <p:ph type="subTitle" idx="1"/>
          </p:nvPr>
        </p:nvSpPr>
        <p:spPr>
          <a:xfrm>
            <a:off x="0" y="6546821"/>
            <a:ext cx="9144000" cy="311179"/>
          </a:xfrm>
        </p:spPr>
        <p:txBody>
          <a:bodyPr>
            <a:normAutofit fontScale="77500" lnSpcReduction="20000"/>
          </a:bodyPr>
          <a:lstStyle/>
          <a:p>
            <a:r>
              <a:rPr lang="pl-PL" sz="1800" b="1" dirty="0" smtClean="0">
                <a:solidFill>
                  <a:schemeClr val="tx1"/>
                </a:solidFill>
              </a:rPr>
              <a:t>Projekt</a:t>
            </a:r>
            <a:r>
              <a:rPr lang="pl-PL" sz="1800" dirty="0" smtClean="0">
                <a:solidFill>
                  <a:schemeClr val="tx2"/>
                </a:solidFill>
              </a:rPr>
              <a:t> </a:t>
            </a:r>
            <a:r>
              <a:rPr lang="pl-PL" sz="1800" b="1" dirty="0" smtClean="0">
                <a:solidFill>
                  <a:schemeClr val="tx1"/>
                </a:solidFill>
              </a:rPr>
              <a:t>zrealizowano </a:t>
            </a:r>
            <a:r>
              <a:rPr lang="pl-PL" sz="1800" b="1" dirty="0">
                <a:solidFill>
                  <a:schemeClr val="tx1"/>
                </a:solidFill>
              </a:rPr>
              <a:t>przy wsparciu finansowym powiatu nowosądeckiego w ramach konkursu „Kocham SĄDECKIE”</a:t>
            </a:r>
          </a:p>
          <a:p>
            <a:endParaRPr lang="pl-PL" sz="1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WYCIECZKA  09.04.2019R.</a:t>
            </a:r>
            <a:br>
              <a:rPr lang="pl-PL" dirty="0" smtClean="0"/>
            </a:br>
            <a:r>
              <a:rPr lang="pl-PL" dirty="0" smtClean="0">
                <a:solidFill>
                  <a:srgbClr val="FF0000"/>
                </a:solidFill>
              </a:rPr>
              <a:t>NOWY SĄCZ – RESTURACJA „IMBIR”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8" name="Obraz 7" descr="rezerwat cisow w mogilnie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2996952"/>
            <a:ext cx="4644008" cy="3483006"/>
          </a:xfrm>
          <a:prstGeom prst="rect">
            <a:avLst/>
          </a:prstGeom>
        </p:spPr>
      </p:pic>
      <p:pic>
        <p:nvPicPr>
          <p:cNvPr id="5" name="Obraz 4" descr="nowy sacz cmentarz 7.JPG"/>
          <p:cNvPicPr>
            <a:picLocks noChangeAspect="1"/>
          </p:cNvPicPr>
          <p:nvPr/>
        </p:nvPicPr>
        <p:blipFill>
          <a:blip r:embed="rId4" cstate="print"/>
          <a:srcRect t="3620" r="4308"/>
          <a:stretch>
            <a:fillRect/>
          </a:stretch>
        </p:blipFill>
        <p:spPr>
          <a:xfrm>
            <a:off x="0" y="1052736"/>
            <a:ext cx="5076056" cy="3834425"/>
          </a:xfrm>
          <a:prstGeom prst="rect">
            <a:avLst/>
          </a:prstGeom>
        </p:spPr>
      </p:pic>
      <p:sp>
        <p:nvSpPr>
          <p:cNvPr id="6" name="Podtytuł 2"/>
          <p:cNvSpPr>
            <a:spLocks noGrp="1"/>
          </p:cNvSpPr>
          <p:nvPr>
            <p:ph type="subTitle" idx="1"/>
          </p:nvPr>
        </p:nvSpPr>
        <p:spPr>
          <a:xfrm>
            <a:off x="0" y="6530380"/>
            <a:ext cx="9144000" cy="327620"/>
          </a:xfrm>
        </p:spPr>
        <p:txBody>
          <a:bodyPr>
            <a:normAutofit fontScale="77500" lnSpcReduction="20000"/>
          </a:bodyPr>
          <a:lstStyle/>
          <a:p>
            <a:r>
              <a:rPr lang="pl-PL" sz="1800" b="1" dirty="0" smtClean="0">
                <a:solidFill>
                  <a:schemeClr val="tx1"/>
                </a:solidFill>
              </a:rPr>
              <a:t>Projekt</a:t>
            </a:r>
            <a:r>
              <a:rPr lang="pl-PL" sz="1800" dirty="0" smtClean="0">
                <a:solidFill>
                  <a:schemeClr val="tx2"/>
                </a:solidFill>
              </a:rPr>
              <a:t> </a:t>
            </a:r>
            <a:r>
              <a:rPr lang="pl-PL" sz="1800" b="1" dirty="0" smtClean="0">
                <a:solidFill>
                  <a:schemeClr val="tx1"/>
                </a:solidFill>
              </a:rPr>
              <a:t>zrealizowano </a:t>
            </a:r>
            <a:r>
              <a:rPr lang="pl-PL" sz="1800" b="1" dirty="0">
                <a:solidFill>
                  <a:schemeClr val="tx1"/>
                </a:solidFill>
              </a:rPr>
              <a:t>przy wsparciu finansowym powiatu nowosądeckiego w ramach konkursu „Kocham SĄDECKIE”</a:t>
            </a:r>
          </a:p>
          <a:p>
            <a:endParaRPr lang="pl-PL" sz="1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2024844"/>
            <a:ext cx="9144000" cy="2808312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FF0000"/>
                </a:solidFill>
              </a:rPr>
              <a:t/>
            </a:r>
            <a:br>
              <a:rPr lang="pl-PL" b="1" dirty="0" smtClean="0">
                <a:solidFill>
                  <a:srgbClr val="FF0000"/>
                </a:solidFill>
              </a:rPr>
            </a:br>
            <a:r>
              <a:rPr lang="pl-PL" b="1" dirty="0" smtClean="0">
                <a:solidFill>
                  <a:srgbClr val="FF0000"/>
                </a:solidFill>
              </a:rPr>
              <a:t>KONKURS PLASTYCZNY</a:t>
            </a:r>
            <a:br>
              <a:rPr lang="pl-PL" b="1" dirty="0" smtClean="0">
                <a:solidFill>
                  <a:srgbClr val="FF0000"/>
                </a:solidFill>
              </a:rPr>
            </a:br>
            <a:r>
              <a:rPr lang="pl-PL" b="1" dirty="0" smtClean="0">
                <a:solidFill>
                  <a:srgbClr val="FF0000"/>
                </a:solidFill>
              </a:rPr>
              <a:t> PT. „KOCHAM SĄDECKIE”</a:t>
            </a:r>
            <a:br>
              <a:rPr lang="pl-PL" b="1" dirty="0" smtClean="0">
                <a:solidFill>
                  <a:srgbClr val="FF0000"/>
                </a:solidFill>
              </a:rPr>
            </a:br>
            <a:r>
              <a:rPr lang="pl-PL" b="1" dirty="0" smtClean="0">
                <a:solidFill>
                  <a:srgbClr val="FF0000"/>
                </a:solidFill>
              </a:rPr>
              <a:t>WRZESIEŃ – PAŹDZIERNIK 2019R.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/>
            </a:r>
            <a:br>
              <a:rPr lang="pl-PL" b="1" dirty="0" smtClean="0"/>
            </a:br>
            <a:endParaRPr lang="pl-PL" b="1" dirty="0"/>
          </a:p>
        </p:txBody>
      </p:sp>
      <p:sp>
        <p:nvSpPr>
          <p:cNvPr id="4" name="Podtytuł 2"/>
          <p:cNvSpPr txBox="1">
            <a:spLocks/>
          </p:cNvSpPr>
          <p:nvPr/>
        </p:nvSpPr>
        <p:spPr>
          <a:xfrm>
            <a:off x="0" y="5870104"/>
            <a:ext cx="9144000" cy="987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Projekt</a:t>
            </a:r>
            <a:r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zrealizowano przy wsparciu finansowym powiatu nowosądeckiego w ramach konkursu „Kocham SĄDECKIE”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980728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rgbClr val="FF0000"/>
                </a:solidFill>
              </a:rPr>
              <a:t>KONKURS PLASTYCZNY PT. „KOCHAM SĄDECKIE”</a:t>
            </a:r>
            <a:br>
              <a:rPr lang="pl-PL" sz="3200" b="1" dirty="0" smtClean="0">
                <a:solidFill>
                  <a:srgbClr val="FF0000"/>
                </a:solidFill>
              </a:rPr>
            </a:br>
            <a:r>
              <a:rPr lang="pl-PL" sz="3200" b="1" dirty="0" smtClean="0">
                <a:solidFill>
                  <a:schemeClr val="tx2">
                    <a:lumMod val="50000"/>
                  </a:schemeClr>
                </a:solidFill>
              </a:rPr>
              <a:t>OGŁOSZENIE  - WRZESIEŃ</a:t>
            </a:r>
            <a:r>
              <a:rPr lang="pl-PL" sz="3200" b="1" dirty="0" smtClean="0">
                <a:solidFill>
                  <a:srgbClr val="FF0000"/>
                </a:solidFill>
              </a:rPr>
              <a:t/>
            </a:r>
            <a:br>
              <a:rPr lang="pl-PL" sz="3200" b="1" dirty="0" smtClean="0">
                <a:solidFill>
                  <a:srgbClr val="FF0000"/>
                </a:solidFill>
              </a:rPr>
            </a:br>
            <a:endParaRPr lang="pl-PL" sz="3200" dirty="0">
              <a:solidFill>
                <a:srgbClr val="FF0000"/>
              </a:solidFill>
            </a:endParaRPr>
          </a:p>
        </p:txBody>
      </p:sp>
      <p:pic>
        <p:nvPicPr>
          <p:cNvPr id="5" name="Obraz 4" descr="nowy sacz cmentarz 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944620"/>
            <a:ext cx="7596336" cy="5691768"/>
          </a:xfrm>
          <a:prstGeom prst="rect">
            <a:avLst/>
          </a:prstGeom>
        </p:spPr>
      </p:pic>
      <p:sp>
        <p:nvSpPr>
          <p:cNvPr id="6" name="Podtytuł 2"/>
          <p:cNvSpPr>
            <a:spLocks noGrp="1"/>
          </p:cNvSpPr>
          <p:nvPr>
            <p:ph type="subTitle" idx="1"/>
          </p:nvPr>
        </p:nvSpPr>
        <p:spPr>
          <a:xfrm>
            <a:off x="0" y="6597352"/>
            <a:ext cx="9144000" cy="260648"/>
          </a:xfrm>
        </p:spPr>
        <p:txBody>
          <a:bodyPr>
            <a:normAutofit fontScale="70000" lnSpcReduction="20000"/>
          </a:bodyPr>
          <a:lstStyle/>
          <a:p>
            <a:r>
              <a:rPr lang="pl-PL" sz="1800" b="1" dirty="0" smtClean="0">
                <a:solidFill>
                  <a:schemeClr val="tx1"/>
                </a:solidFill>
              </a:rPr>
              <a:t>Projekt</a:t>
            </a:r>
            <a:r>
              <a:rPr lang="pl-PL" sz="1800" dirty="0" smtClean="0">
                <a:solidFill>
                  <a:schemeClr val="tx2"/>
                </a:solidFill>
              </a:rPr>
              <a:t> </a:t>
            </a:r>
            <a:r>
              <a:rPr lang="pl-PL" sz="1800" b="1" dirty="0" smtClean="0">
                <a:solidFill>
                  <a:schemeClr val="tx1"/>
                </a:solidFill>
              </a:rPr>
              <a:t>zrealizowano </a:t>
            </a:r>
            <a:r>
              <a:rPr lang="pl-PL" sz="1800" b="1" dirty="0">
                <a:solidFill>
                  <a:schemeClr val="tx1"/>
                </a:solidFill>
              </a:rPr>
              <a:t>przy wsparciu finansowym powiatu nowosądeckiego w ramach konkursu „Kocham SĄDECKIE”</a:t>
            </a:r>
          </a:p>
          <a:p>
            <a:endParaRPr lang="pl-PL" sz="1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980728"/>
          </a:xfrm>
        </p:spPr>
        <p:txBody>
          <a:bodyPr>
            <a:noAutofit/>
          </a:bodyPr>
          <a:lstStyle/>
          <a:p>
            <a:r>
              <a:rPr lang="pl-PL" sz="2800" b="1" dirty="0" smtClean="0">
                <a:solidFill>
                  <a:srgbClr val="FF0000"/>
                </a:solidFill>
              </a:rPr>
              <a:t>KONKURS PLASTYCZNY PT. „KOCHAM SĄDECKIE</a:t>
            </a:r>
            <a:r>
              <a:rPr lang="pl-PL" sz="3200" b="1" dirty="0" smtClean="0">
                <a:solidFill>
                  <a:srgbClr val="FF0000"/>
                </a:solidFill>
              </a:rPr>
              <a:t>”</a:t>
            </a:r>
            <a:br>
              <a:rPr lang="pl-PL" sz="3200" b="1" dirty="0" smtClean="0">
                <a:solidFill>
                  <a:srgbClr val="FF0000"/>
                </a:solidFill>
              </a:rPr>
            </a:br>
            <a:r>
              <a:rPr lang="pl-PL" sz="3200" b="1" dirty="0" smtClean="0">
                <a:solidFill>
                  <a:schemeClr val="tx2">
                    <a:lumMod val="50000"/>
                  </a:schemeClr>
                </a:solidFill>
              </a:rPr>
              <a:t>WYNIKI – I MIEJSCE</a:t>
            </a:r>
            <a:r>
              <a:rPr lang="pl-PL" sz="4000" b="1" dirty="0" smtClean="0">
                <a:solidFill>
                  <a:srgbClr val="FF0000"/>
                </a:solidFill>
              </a:rPr>
              <a:t/>
            </a:r>
            <a:br>
              <a:rPr lang="pl-PL" sz="4000" b="1" dirty="0" smtClean="0">
                <a:solidFill>
                  <a:srgbClr val="FF0000"/>
                </a:solidFill>
              </a:rPr>
            </a:br>
            <a:endParaRPr lang="pl-PL" sz="4000" dirty="0">
              <a:solidFill>
                <a:srgbClr val="FF0000"/>
              </a:solidFill>
            </a:endParaRPr>
          </a:p>
        </p:txBody>
      </p:sp>
      <p:sp>
        <p:nvSpPr>
          <p:cNvPr id="6" name="Podtytuł 2"/>
          <p:cNvSpPr>
            <a:spLocks noGrp="1"/>
          </p:cNvSpPr>
          <p:nvPr>
            <p:ph type="subTitle" idx="1"/>
          </p:nvPr>
        </p:nvSpPr>
        <p:spPr>
          <a:xfrm>
            <a:off x="0" y="6597352"/>
            <a:ext cx="9144000" cy="260648"/>
          </a:xfrm>
        </p:spPr>
        <p:txBody>
          <a:bodyPr>
            <a:normAutofit fontScale="70000" lnSpcReduction="20000"/>
          </a:bodyPr>
          <a:lstStyle/>
          <a:p>
            <a:r>
              <a:rPr lang="pl-PL" sz="1800" b="1" dirty="0" smtClean="0">
                <a:solidFill>
                  <a:schemeClr val="tx1"/>
                </a:solidFill>
              </a:rPr>
              <a:t>Projekt</a:t>
            </a:r>
            <a:r>
              <a:rPr lang="pl-PL" sz="1800" dirty="0" smtClean="0">
                <a:solidFill>
                  <a:schemeClr val="tx2"/>
                </a:solidFill>
              </a:rPr>
              <a:t> </a:t>
            </a:r>
            <a:r>
              <a:rPr lang="pl-PL" sz="1800" b="1" dirty="0" smtClean="0">
                <a:solidFill>
                  <a:schemeClr val="tx1"/>
                </a:solidFill>
              </a:rPr>
              <a:t>zrealizowano </a:t>
            </a:r>
            <a:r>
              <a:rPr lang="pl-PL" sz="1800" b="1" dirty="0">
                <a:solidFill>
                  <a:schemeClr val="tx1"/>
                </a:solidFill>
              </a:rPr>
              <a:t>przy wsparciu finansowym powiatu nowosądeckiego w ramach konkursu „Kocham SĄDECKIE”</a:t>
            </a:r>
          </a:p>
          <a:p>
            <a:endParaRPr lang="pl-PL" sz="1800" dirty="0">
              <a:solidFill>
                <a:schemeClr val="tx2"/>
              </a:solidFill>
            </a:endParaRPr>
          </a:p>
        </p:txBody>
      </p:sp>
      <p:pic>
        <p:nvPicPr>
          <p:cNvPr id="7" name="Obraz 6" descr="Emilia_Franus, kl. VII_stycz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908720"/>
            <a:ext cx="3701702" cy="5328592"/>
          </a:xfrm>
          <a:prstGeom prst="rect">
            <a:avLst/>
          </a:prstGeom>
        </p:spPr>
      </p:pic>
      <p:pic>
        <p:nvPicPr>
          <p:cNvPr id="8" name="Obraz 7" descr="Wiktor_Wójtowicz_kl VI_lut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908720"/>
            <a:ext cx="3980935" cy="5319022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1691680" y="6237312"/>
            <a:ext cx="2053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Emilia Franus, kl. VII</a:t>
            </a:r>
            <a:endParaRPr lang="pl-PL" dirty="0"/>
          </a:p>
        </p:txBody>
      </p:sp>
      <p:sp>
        <p:nvSpPr>
          <p:cNvPr id="11" name="Prostokąt 10"/>
          <p:cNvSpPr/>
          <p:nvPr/>
        </p:nvSpPr>
        <p:spPr>
          <a:xfrm>
            <a:off x="5652120" y="6237312"/>
            <a:ext cx="2417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Wiktor Wójtowicz, kl. VI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980728"/>
          </a:xfrm>
        </p:spPr>
        <p:txBody>
          <a:bodyPr>
            <a:noAutofit/>
          </a:bodyPr>
          <a:lstStyle/>
          <a:p>
            <a:r>
              <a:rPr lang="pl-PL" sz="2800" b="1" dirty="0" smtClean="0">
                <a:solidFill>
                  <a:srgbClr val="FF0000"/>
                </a:solidFill>
              </a:rPr>
              <a:t>KONKURS PLASTYCZNY PT. „KOCHAM SĄDECKIE</a:t>
            </a:r>
            <a:r>
              <a:rPr lang="pl-PL" sz="3200" b="1" dirty="0" smtClean="0">
                <a:solidFill>
                  <a:srgbClr val="FF0000"/>
                </a:solidFill>
              </a:rPr>
              <a:t>”</a:t>
            </a:r>
            <a:br>
              <a:rPr lang="pl-PL" sz="3200" b="1" dirty="0" smtClean="0">
                <a:solidFill>
                  <a:srgbClr val="FF0000"/>
                </a:solidFill>
              </a:rPr>
            </a:br>
            <a:r>
              <a:rPr lang="pl-PL" sz="3200" b="1" dirty="0" smtClean="0">
                <a:solidFill>
                  <a:schemeClr val="tx2">
                    <a:lumMod val="50000"/>
                  </a:schemeClr>
                </a:solidFill>
              </a:rPr>
              <a:t>WYNIKI – II MIEJSCE</a:t>
            </a:r>
            <a:r>
              <a:rPr lang="pl-PL" sz="4000" b="1" dirty="0" smtClean="0">
                <a:solidFill>
                  <a:srgbClr val="FF0000"/>
                </a:solidFill>
              </a:rPr>
              <a:t/>
            </a:r>
            <a:br>
              <a:rPr lang="pl-PL" sz="4000" b="1" dirty="0" smtClean="0">
                <a:solidFill>
                  <a:srgbClr val="FF0000"/>
                </a:solidFill>
              </a:rPr>
            </a:br>
            <a:endParaRPr lang="pl-PL" sz="4000" dirty="0">
              <a:solidFill>
                <a:srgbClr val="FF0000"/>
              </a:solidFill>
            </a:endParaRPr>
          </a:p>
        </p:txBody>
      </p:sp>
      <p:sp>
        <p:nvSpPr>
          <p:cNvPr id="6" name="Podtytuł 2"/>
          <p:cNvSpPr>
            <a:spLocks noGrp="1"/>
          </p:cNvSpPr>
          <p:nvPr>
            <p:ph type="subTitle" idx="1"/>
          </p:nvPr>
        </p:nvSpPr>
        <p:spPr>
          <a:xfrm>
            <a:off x="0" y="6597352"/>
            <a:ext cx="9144000" cy="260648"/>
          </a:xfrm>
        </p:spPr>
        <p:txBody>
          <a:bodyPr>
            <a:normAutofit fontScale="70000" lnSpcReduction="20000"/>
          </a:bodyPr>
          <a:lstStyle/>
          <a:p>
            <a:r>
              <a:rPr lang="pl-PL" sz="1800" b="1" dirty="0" smtClean="0">
                <a:solidFill>
                  <a:schemeClr val="tx1"/>
                </a:solidFill>
              </a:rPr>
              <a:t>Projekt</a:t>
            </a:r>
            <a:r>
              <a:rPr lang="pl-PL" sz="1800" dirty="0" smtClean="0">
                <a:solidFill>
                  <a:schemeClr val="tx2"/>
                </a:solidFill>
              </a:rPr>
              <a:t> </a:t>
            </a:r>
            <a:r>
              <a:rPr lang="pl-PL" sz="1800" b="1" dirty="0" smtClean="0">
                <a:solidFill>
                  <a:schemeClr val="tx1"/>
                </a:solidFill>
              </a:rPr>
              <a:t>zrealizowano </a:t>
            </a:r>
            <a:r>
              <a:rPr lang="pl-PL" sz="1800" b="1" dirty="0">
                <a:solidFill>
                  <a:schemeClr val="tx1"/>
                </a:solidFill>
              </a:rPr>
              <a:t>przy wsparciu finansowym powiatu nowosądeckiego w ramach konkursu „Kocham SĄDECKIE”</a:t>
            </a:r>
          </a:p>
          <a:p>
            <a:endParaRPr lang="pl-PL" sz="1800" dirty="0">
              <a:solidFill>
                <a:schemeClr val="tx2"/>
              </a:solidFill>
            </a:endParaRPr>
          </a:p>
        </p:txBody>
      </p:sp>
      <p:pic>
        <p:nvPicPr>
          <p:cNvPr id="7" name="Obraz 6" descr="Emilia_Franus, kl. VII_stycz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0848"/>
            <a:ext cx="4422323" cy="3149087"/>
          </a:xfrm>
          <a:prstGeom prst="rect">
            <a:avLst/>
          </a:prstGeom>
        </p:spPr>
      </p:pic>
      <p:pic>
        <p:nvPicPr>
          <p:cNvPr id="8" name="Obraz 7" descr="Wiktor_Wójtowicz_kl VI_lut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2011755"/>
            <a:ext cx="4499992" cy="3217469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5868144" y="5229200"/>
            <a:ext cx="1813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Joanna Rola, kl. V</a:t>
            </a:r>
            <a:endParaRPr lang="pl-PL" dirty="0"/>
          </a:p>
        </p:txBody>
      </p:sp>
      <p:sp>
        <p:nvSpPr>
          <p:cNvPr id="10" name="Prostokąt 9"/>
          <p:cNvSpPr/>
          <p:nvPr/>
        </p:nvSpPr>
        <p:spPr>
          <a:xfrm>
            <a:off x="1043608" y="5229200"/>
            <a:ext cx="2765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Amelia Małecka-Poręba, VII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980728"/>
          </a:xfrm>
        </p:spPr>
        <p:txBody>
          <a:bodyPr>
            <a:noAutofit/>
          </a:bodyPr>
          <a:lstStyle/>
          <a:p>
            <a:r>
              <a:rPr lang="pl-PL" sz="2800" b="1" dirty="0" smtClean="0">
                <a:solidFill>
                  <a:srgbClr val="FF0000"/>
                </a:solidFill>
              </a:rPr>
              <a:t>KONKURS PLASTYCZNY PT. „KOCHAM SĄDECKIE</a:t>
            </a:r>
            <a:r>
              <a:rPr lang="pl-PL" sz="3200" b="1" dirty="0" smtClean="0">
                <a:solidFill>
                  <a:srgbClr val="FF0000"/>
                </a:solidFill>
              </a:rPr>
              <a:t>”</a:t>
            </a:r>
            <a:br>
              <a:rPr lang="pl-PL" sz="3200" b="1" dirty="0" smtClean="0">
                <a:solidFill>
                  <a:srgbClr val="FF0000"/>
                </a:solidFill>
              </a:rPr>
            </a:br>
            <a:r>
              <a:rPr lang="pl-PL" sz="3200" b="1" dirty="0" smtClean="0">
                <a:solidFill>
                  <a:schemeClr val="tx2">
                    <a:lumMod val="50000"/>
                  </a:schemeClr>
                </a:solidFill>
              </a:rPr>
              <a:t>WYNIKI – III MIEJSCE</a:t>
            </a:r>
            <a:r>
              <a:rPr lang="pl-PL" sz="4000" b="1" dirty="0" smtClean="0">
                <a:solidFill>
                  <a:srgbClr val="FF0000"/>
                </a:solidFill>
              </a:rPr>
              <a:t/>
            </a:r>
            <a:br>
              <a:rPr lang="pl-PL" sz="4000" b="1" dirty="0" smtClean="0">
                <a:solidFill>
                  <a:srgbClr val="FF0000"/>
                </a:solidFill>
              </a:rPr>
            </a:br>
            <a:endParaRPr lang="pl-PL" sz="4000" dirty="0">
              <a:solidFill>
                <a:srgbClr val="FF0000"/>
              </a:solidFill>
            </a:endParaRPr>
          </a:p>
        </p:txBody>
      </p:sp>
      <p:sp>
        <p:nvSpPr>
          <p:cNvPr id="6" name="Podtytuł 2"/>
          <p:cNvSpPr>
            <a:spLocks noGrp="1"/>
          </p:cNvSpPr>
          <p:nvPr>
            <p:ph type="subTitle" idx="1"/>
          </p:nvPr>
        </p:nvSpPr>
        <p:spPr>
          <a:xfrm>
            <a:off x="0" y="6597352"/>
            <a:ext cx="9144000" cy="260648"/>
          </a:xfrm>
        </p:spPr>
        <p:txBody>
          <a:bodyPr>
            <a:normAutofit fontScale="70000" lnSpcReduction="20000"/>
          </a:bodyPr>
          <a:lstStyle/>
          <a:p>
            <a:r>
              <a:rPr lang="pl-PL" sz="1800" b="1" dirty="0" smtClean="0">
                <a:solidFill>
                  <a:schemeClr val="tx1"/>
                </a:solidFill>
              </a:rPr>
              <a:t>Projekt</a:t>
            </a:r>
            <a:r>
              <a:rPr lang="pl-PL" sz="1800" dirty="0" smtClean="0">
                <a:solidFill>
                  <a:schemeClr val="tx2"/>
                </a:solidFill>
              </a:rPr>
              <a:t> </a:t>
            </a:r>
            <a:r>
              <a:rPr lang="pl-PL" sz="1800" b="1" dirty="0" smtClean="0">
                <a:solidFill>
                  <a:schemeClr val="tx1"/>
                </a:solidFill>
              </a:rPr>
              <a:t>zrealizowano </a:t>
            </a:r>
            <a:r>
              <a:rPr lang="pl-PL" sz="1800" b="1" dirty="0">
                <a:solidFill>
                  <a:schemeClr val="tx1"/>
                </a:solidFill>
              </a:rPr>
              <a:t>przy wsparciu finansowym powiatu nowosądeckiego w ramach konkursu „Kocham SĄDECKIE”</a:t>
            </a:r>
          </a:p>
          <a:p>
            <a:endParaRPr lang="pl-PL" sz="1800" dirty="0">
              <a:solidFill>
                <a:schemeClr val="tx2"/>
              </a:solidFill>
            </a:endParaRPr>
          </a:p>
        </p:txBody>
      </p:sp>
      <p:pic>
        <p:nvPicPr>
          <p:cNvPr id="7" name="Obraz 6" descr="Emilia_Franus, kl. VII_stycz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14991"/>
            <a:ext cx="4499992" cy="3185813"/>
          </a:xfrm>
          <a:prstGeom prst="rect">
            <a:avLst/>
          </a:prstGeom>
        </p:spPr>
      </p:pic>
      <p:pic>
        <p:nvPicPr>
          <p:cNvPr id="8" name="Obraz 7" descr="Wiktor_Wójtowicz_kl VI_lut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5425" y="2011755"/>
            <a:ext cx="4497157" cy="3217469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5652120" y="5229200"/>
            <a:ext cx="2230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Konrad </a:t>
            </a:r>
            <a:r>
              <a:rPr lang="pl-PL" dirty="0" err="1" smtClean="0"/>
              <a:t>Bańczak</a:t>
            </a:r>
            <a:r>
              <a:rPr lang="pl-PL" dirty="0" smtClean="0"/>
              <a:t>, kl. IV</a:t>
            </a:r>
            <a:endParaRPr lang="pl-PL" dirty="0"/>
          </a:p>
        </p:txBody>
      </p:sp>
      <p:sp>
        <p:nvSpPr>
          <p:cNvPr id="10" name="Prostokąt 9"/>
          <p:cNvSpPr/>
          <p:nvPr/>
        </p:nvSpPr>
        <p:spPr>
          <a:xfrm>
            <a:off x="1187624" y="5157192"/>
            <a:ext cx="2382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Magdalena </a:t>
            </a:r>
            <a:r>
              <a:rPr lang="pl-PL" dirty="0" err="1" smtClean="0"/>
              <a:t>Fecko</a:t>
            </a:r>
            <a:r>
              <a:rPr lang="pl-PL" dirty="0" smtClean="0"/>
              <a:t>, kl. IV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980728"/>
          </a:xfrm>
        </p:spPr>
        <p:txBody>
          <a:bodyPr>
            <a:noAutofit/>
          </a:bodyPr>
          <a:lstStyle/>
          <a:p>
            <a:r>
              <a:rPr lang="pl-PL" sz="2800" b="1" dirty="0" smtClean="0">
                <a:solidFill>
                  <a:srgbClr val="FF0000"/>
                </a:solidFill>
              </a:rPr>
              <a:t>KONKURS PLASTYCZNY PT. „KOCHAM SĄDECKIE</a:t>
            </a:r>
            <a:r>
              <a:rPr lang="pl-PL" sz="3200" b="1" dirty="0" smtClean="0">
                <a:solidFill>
                  <a:srgbClr val="FF0000"/>
                </a:solidFill>
              </a:rPr>
              <a:t>”</a:t>
            </a:r>
            <a:br>
              <a:rPr lang="pl-PL" sz="3200" b="1" dirty="0" smtClean="0">
                <a:solidFill>
                  <a:srgbClr val="FF0000"/>
                </a:solidFill>
              </a:rPr>
            </a:br>
            <a:r>
              <a:rPr lang="pl-PL" sz="3200" b="1" dirty="0" smtClean="0">
                <a:solidFill>
                  <a:schemeClr val="tx2">
                    <a:lumMod val="50000"/>
                  </a:schemeClr>
                </a:solidFill>
              </a:rPr>
              <a:t>WYNIKI – WYRÓŻNIENIA</a:t>
            </a:r>
            <a:r>
              <a:rPr lang="pl-PL" sz="4000" b="1" dirty="0" smtClean="0">
                <a:solidFill>
                  <a:srgbClr val="FF0000"/>
                </a:solidFill>
              </a:rPr>
              <a:t/>
            </a:r>
            <a:br>
              <a:rPr lang="pl-PL" sz="4000" b="1" dirty="0" smtClean="0">
                <a:solidFill>
                  <a:srgbClr val="FF0000"/>
                </a:solidFill>
              </a:rPr>
            </a:br>
            <a:endParaRPr lang="pl-PL" sz="4000" dirty="0">
              <a:solidFill>
                <a:srgbClr val="FF0000"/>
              </a:solidFill>
            </a:endParaRPr>
          </a:p>
        </p:txBody>
      </p:sp>
      <p:sp>
        <p:nvSpPr>
          <p:cNvPr id="6" name="Podtytuł 2"/>
          <p:cNvSpPr>
            <a:spLocks noGrp="1"/>
          </p:cNvSpPr>
          <p:nvPr>
            <p:ph type="subTitle" idx="1"/>
          </p:nvPr>
        </p:nvSpPr>
        <p:spPr>
          <a:xfrm>
            <a:off x="0" y="6597352"/>
            <a:ext cx="9144000" cy="260648"/>
          </a:xfrm>
        </p:spPr>
        <p:txBody>
          <a:bodyPr>
            <a:normAutofit fontScale="70000" lnSpcReduction="20000"/>
          </a:bodyPr>
          <a:lstStyle/>
          <a:p>
            <a:r>
              <a:rPr lang="pl-PL" sz="1800" b="1" dirty="0" smtClean="0">
                <a:solidFill>
                  <a:schemeClr val="tx1"/>
                </a:solidFill>
              </a:rPr>
              <a:t>Projekt</a:t>
            </a:r>
            <a:r>
              <a:rPr lang="pl-PL" sz="1800" dirty="0" smtClean="0">
                <a:solidFill>
                  <a:schemeClr val="tx2"/>
                </a:solidFill>
              </a:rPr>
              <a:t> </a:t>
            </a:r>
            <a:r>
              <a:rPr lang="pl-PL" sz="1800" b="1" dirty="0" smtClean="0">
                <a:solidFill>
                  <a:schemeClr val="tx1"/>
                </a:solidFill>
              </a:rPr>
              <a:t>zrealizowano </a:t>
            </a:r>
            <a:r>
              <a:rPr lang="pl-PL" sz="1800" b="1" dirty="0">
                <a:solidFill>
                  <a:schemeClr val="tx1"/>
                </a:solidFill>
              </a:rPr>
              <a:t>przy wsparciu finansowym powiatu nowosądeckiego w ramach konkursu „Kocham SĄDECKIE”</a:t>
            </a:r>
          </a:p>
          <a:p>
            <a:endParaRPr lang="pl-PL" sz="1800" dirty="0">
              <a:solidFill>
                <a:schemeClr val="tx2"/>
              </a:solidFill>
            </a:endParaRPr>
          </a:p>
        </p:txBody>
      </p:sp>
      <p:pic>
        <p:nvPicPr>
          <p:cNvPr id="7" name="Obraz 6" descr="Emilia_Franus, kl. VII_stycz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91" y="2014991"/>
            <a:ext cx="4475009" cy="3185813"/>
          </a:xfrm>
          <a:prstGeom prst="rect">
            <a:avLst/>
          </a:prstGeom>
        </p:spPr>
      </p:pic>
      <p:pic>
        <p:nvPicPr>
          <p:cNvPr id="8" name="Obraz 7" descr="Wiktor_Wójtowicz_kl VI_lut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5425" y="2019001"/>
            <a:ext cx="4497157" cy="320297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1475656" y="5229200"/>
            <a:ext cx="2150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Martyna Noga, kl. VII</a:t>
            </a:r>
            <a:endParaRPr lang="pl-PL" dirty="0"/>
          </a:p>
        </p:txBody>
      </p:sp>
      <p:sp>
        <p:nvSpPr>
          <p:cNvPr id="12" name="Prostokąt 11"/>
          <p:cNvSpPr/>
          <p:nvPr/>
        </p:nvSpPr>
        <p:spPr>
          <a:xfrm>
            <a:off x="5868144" y="5229200"/>
            <a:ext cx="1784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Józef Turek, kl. VI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980728"/>
          </a:xfrm>
        </p:spPr>
        <p:txBody>
          <a:bodyPr>
            <a:noAutofit/>
          </a:bodyPr>
          <a:lstStyle/>
          <a:p>
            <a:r>
              <a:rPr lang="pl-PL" sz="2800" b="1" dirty="0" smtClean="0">
                <a:solidFill>
                  <a:srgbClr val="FF0000"/>
                </a:solidFill>
              </a:rPr>
              <a:t>KONKURS PLASTYCZNY PT. „KOCHAM SĄDECKIE</a:t>
            </a:r>
            <a:r>
              <a:rPr lang="pl-PL" sz="3200" b="1" dirty="0" smtClean="0">
                <a:solidFill>
                  <a:srgbClr val="FF0000"/>
                </a:solidFill>
              </a:rPr>
              <a:t>”</a:t>
            </a:r>
            <a:br>
              <a:rPr lang="pl-PL" sz="3200" b="1" dirty="0" smtClean="0">
                <a:solidFill>
                  <a:srgbClr val="FF0000"/>
                </a:solidFill>
              </a:rPr>
            </a:br>
            <a:r>
              <a:rPr lang="pl-PL" sz="3200" b="1" dirty="0" smtClean="0">
                <a:solidFill>
                  <a:schemeClr val="tx2">
                    <a:lumMod val="50000"/>
                  </a:schemeClr>
                </a:solidFill>
              </a:rPr>
              <a:t>WYNIKI – WYRÓŻNIENIA</a:t>
            </a:r>
            <a:r>
              <a:rPr lang="pl-PL" sz="4000" b="1" dirty="0" smtClean="0">
                <a:solidFill>
                  <a:srgbClr val="FF0000"/>
                </a:solidFill>
              </a:rPr>
              <a:t/>
            </a:r>
            <a:br>
              <a:rPr lang="pl-PL" sz="4000" b="1" dirty="0" smtClean="0">
                <a:solidFill>
                  <a:srgbClr val="FF0000"/>
                </a:solidFill>
              </a:rPr>
            </a:br>
            <a:endParaRPr lang="pl-PL" sz="4000" dirty="0">
              <a:solidFill>
                <a:srgbClr val="FF0000"/>
              </a:solidFill>
            </a:endParaRPr>
          </a:p>
        </p:txBody>
      </p:sp>
      <p:sp>
        <p:nvSpPr>
          <p:cNvPr id="6" name="Podtytuł 2"/>
          <p:cNvSpPr>
            <a:spLocks noGrp="1"/>
          </p:cNvSpPr>
          <p:nvPr>
            <p:ph type="subTitle" idx="1"/>
          </p:nvPr>
        </p:nvSpPr>
        <p:spPr>
          <a:xfrm>
            <a:off x="0" y="6597352"/>
            <a:ext cx="9144000" cy="260648"/>
          </a:xfrm>
        </p:spPr>
        <p:txBody>
          <a:bodyPr>
            <a:normAutofit fontScale="70000" lnSpcReduction="20000"/>
          </a:bodyPr>
          <a:lstStyle/>
          <a:p>
            <a:r>
              <a:rPr lang="pl-PL" sz="1800" b="1" dirty="0" smtClean="0">
                <a:solidFill>
                  <a:schemeClr val="tx1"/>
                </a:solidFill>
              </a:rPr>
              <a:t>Projekt</a:t>
            </a:r>
            <a:r>
              <a:rPr lang="pl-PL" sz="1800" dirty="0" smtClean="0">
                <a:solidFill>
                  <a:schemeClr val="tx2"/>
                </a:solidFill>
              </a:rPr>
              <a:t> </a:t>
            </a:r>
            <a:r>
              <a:rPr lang="pl-PL" sz="1800" b="1" dirty="0" smtClean="0">
                <a:solidFill>
                  <a:schemeClr val="tx1"/>
                </a:solidFill>
              </a:rPr>
              <a:t>zrealizowano </a:t>
            </a:r>
            <a:r>
              <a:rPr lang="pl-PL" sz="1800" b="1" dirty="0">
                <a:solidFill>
                  <a:schemeClr val="tx1"/>
                </a:solidFill>
              </a:rPr>
              <a:t>przy wsparciu finansowym powiatu nowosądeckiego w ramach konkursu „Kocham SĄDECKIE”</a:t>
            </a:r>
          </a:p>
          <a:p>
            <a:endParaRPr lang="pl-PL" sz="1800" dirty="0">
              <a:solidFill>
                <a:schemeClr val="tx2"/>
              </a:solidFill>
            </a:endParaRPr>
          </a:p>
        </p:txBody>
      </p:sp>
      <p:pic>
        <p:nvPicPr>
          <p:cNvPr id="7" name="Obraz 6" descr="Emilia_Franus, kl. VII_stycz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88840"/>
            <a:ext cx="4475009" cy="3111305"/>
          </a:xfrm>
          <a:prstGeom prst="rect">
            <a:avLst/>
          </a:prstGeom>
        </p:spPr>
      </p:pic>
      <p:pic>
        <p:nvPicPr>
          <p:cNvPr id="8" name="Obraz 7" descr="Wiktor_Wójtowicz_kl VI_lut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5425" y="2058800"/>
            <a:ext cx="4497157" cy="3123378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5796136" y="5157192"/>
            <a:ext cx="2146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Paula </a:t>
            </a:r>
            <a:r>
              <a:rPr lang="pl-PL" dirty="0" err="1" smtClean="0"/>
              <a:t>Duszenko</a:t>
            </a:r>
            <a:r>
              <a:rPr lang="pl-PL" dirty="0" smtClean="0"/>
              <a:t>, kl. V</a:t>
            </a:r>
            <a:endParaRPr lang="pl-PL" dirty="0"/>
          </a:p>
        </p:txBody>
      </p:sp>
      <p:sp>
        <p:nvSpPr>
          <p:cNvPr id="10" name="Prostokąt 9"/>
          <p:cNvSpPr/>
          <p:nvPr/>
        </p:nvSpPr>
        <p:spPr>
          <a:xfrm>
            <a:off x="1259632" y="5085184"/>
            <a:ext cx="1986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Zuzanna </a:t>
            </a:r>
            <a:r>
              <a:rPr lang="pl-PL" dirty="0" err="1" smtClean="0"/>
              <a:t>Winikajtys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980728"/>
          </a:xfrm>
        </p:spPr>
        <p:txBody>
          <a:bodyPr>
            <a:noAutofit/>
          </a:bodyPr>
          <a:lstStyle/>
          <a:p>
            <a:r>
              <a:rPr lang="pl-PL" sz="2800" b="1" dirty="0" smtClean="0">
                <a:solidFill>
                  <a:srgbClr val="FF0000"/>
                </a:solidFill>
              </a:rPr>
              <a:t>KONKURS PLASTYCZNY PT. „KOCHAM SĄDECKIE</a:t>
            </a:r>
            <a:r>
              <a:rPr lang="pl-PL" sz="3200" b="1" dirty="0" smtClean="0">
                <a:solidFill>
                  <a:srgbClr val="FF0000"/>
                </a:solidFill>
              </a:rPr>
              <a:t>”</a:t>
            </a:r>
            <a:br>
              <a:rPr lang="pl-PL" sz="3200" b="1" dirty="0" smtClean="0">
                <a:solidFill>
                  <a:srgbClr val="FF0000"/>
                </a:solidFill>
              </a:rPr>
            </a:br>
            <a:r>
              <a:rPr lang="pl-PL" sz="3200" b="1" dirty="0" smtClean="0">
                <a:solidFill>
                  <a:schemeClr val="tx2">
                    <a:lumMod val="50000"/>
                  </a:schemeClr>
                </a:solidFill>
              </a:rPr>
              <a:t>WYNIKI – WYRÓŻNIENIA</a:t>
            </a:r>
            <a:r>
              <a:rPr lang="pl-PL" sz="4000" b="1" dirty="0" smtClean="0">
                <a:solidFill>
                  <a:srgbClr val="FF0000"/>
                </a:solidFill>
              </a:rPr>
              <a:t/>
            </a:r>
            <a:br>
              <a:rPr lang="pl-PL" sz="4000" b="1" dirty="0" smtClean="0">
                <a:solidFill>
                  <a:srgbClr val="FF0000"/>
                </a:solidFill>
              </a:rPr>
            </a:br>
            <a:endParaRPr lang="pl-PL" sz="4000" dirty="0">
              <a:solidFill>
                <a:srgbClr val="FF0000"/>
              </a:solidFill>
            </a:endParaRPr>
          </a:p>
        </p:txBody>
      </p:sp>
      <p:sp>
        <p:nvSpPr>
          <p:cNvPr id="6" name="Podtytuł 2"/>
          <p:cNvSpPr>
            <a:spLocks noGrp="1"/>
          </p:cNvSpPr>
          <p:nvPr>
            <p:ph type="subTitle" idx="1"/>
          </p:nvPr>
        </p:nvSpPr>
        <p:spPr>
          <a:xfrm>
            <a:off x="0" y="6597352"/>
            <a:ext cx="9144000" cy="260648"/>
          </a:xfrm>
        </p:spPr>
        <p:txBody>
          <a:bodyPr>
            <a:normAutofit fontScale="70000" lnSpcReduction="20000"/>
          </a:bodyPr>
          <a:lstStyle/>
          <a:p>
            <a:r>
              <a:rPr lang="pl-PL" sz="1800" b="1" dirty="0" smtClean="0">
                <a:solidFill>
                  <a:schemeClr val="tx1"/>
                </a:solidFill>
              </a:rPr>
              <a:t>Projekt</a:t>
            </a:r>
            <a:r>
              <a:rPr lang="pl-PL" sz="1800" dirty="0" smtClean="0">
                <a:solidFill>
                  <a:schemeClr val="tx2"/>
                </a:solidFill>
              </a:rPr>
              <a:t> </a:t>
            </a:r>
            <a:r>
              <a:rPr lang="pl-PL" sz="1800" b="1" dirty="0" smtClean="0">
                <a:solidFill>
                  <a:schemeClr val="tx1"/>
                </a:solidFill>
              </a:rPr>
              <a:t>zrealizowano </a:t>
            </a:r>
            <a:r>
              <a:rPr lang="pl-PL" sz="1800" b="1" dirty="0">
                <a:solidFill>
                  <a:schemeClr val="tx1"/>
                </a:solidFill>
              </a:rPr>
              <a:t>przy wsparciu finansowym powiatu nowosądeckiego w ramach konkursu „Kocham SĄDECKIE”</a:t>
            </a:r>
          </a:p>
          <a:p>
            <a:endParaRPr lang="pl-PL" sz="1800" dirty="0">
              <a:solidFill>
                <a:schemeClr val="tx2"/>
              </a:solidFill>
            </a:endParaRPr>
          </a:p>
        </p:txBody>
      </p:sp>
      <p:pic>
        <p:nvPicPr>
          <p:cNvPr id="7" name="Obraz 6" descr="Emilia_Franus, kl. VII_stycz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56" y="1988840"/>
            <a:ext cx="4420096" cy="3111305"/>
          </a:xfrm>
          <a:prstGeom prst="rect">
            <a:avLst/>
          </a:prstGeom>
        </p:spPr>
      </p:pic>
      <p:pic>
        <p:nvPicPr>
          <p:cNvPr id="8" name="Obraz 7" descr="Wiktor_Wójtowicz_kl VI_lut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9730" y="2058800"/>
            <a:ext cx="4488547" cy="3123378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1115616" y="5085184"/>
            <a:ext cx="2432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Paweł </a:t>
            </a:r>
            <a:r>
              <a:rPr lang="pl-PL" dirty="0" err="1" smtClean="0"/>
              <a:t>Półczyński</a:t>
            </a:r>
            <a:r>
              <a:rPr lang="pl-PL" dirty="0" smtClean="0"/>
              <a:t>, kl. VIII</a:t>
            </a:r>
            <a:endParaRPr lang="pl-PL" dirty="0"/>
          </a:p>
        </p:txBody>
      </p:sp>
      <p:sp>
        <p:nvSpPr>
          <p:cNvPr id="12" name="Prostokąt 11"/>
          <p:cNvSpPr/>
          <p:nvPr/>
        </p:nvSpPr>
        <p:spPr>
          <a:xfrm>
            <a:off x="5652120" y="5157192"/>
            <a:ext cx="21888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Amelia </a:t>
            </a:r>
            <a:r>
              <a:rPr lang="pl-PL" dirty="0" err="1" smtClean="0"/>
              <a:t>Czader</a:t>
            </a:r>
            <a:r>
              <a:rPr lang="pl-PL" dirty="0" smtClean="0"/>
              <a:t>, kl. VIII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1484784"/>
            <a:ext cx="9144000" cy="2376264"/>
          </a:xfrm>
        </p:spPr>
        <p:txBody>
          <a:bodyPr/>
          <a:lstStyle/>
          <a:p>
            <a:r>
              <a:rPr lang="pl-PL" b="1" dirty="0">
                <a:solidFill>
                  <a:srgbClr val="002060"/>
                </a:solidFill>
              </a:rPr>
              <a:t>„Kocham SĄDECKIE" - EDYCJA 2019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5870104"/>
            <a:ext cx="9144000" cy="987896"/>
          </a:xfrm>
        </p:spPr>
        <p:txBody>
          <a:bodyPr>
            <a:normAutofit/>
          </a:bodyPr>
          <a:lstStyle/>
          <a:p>
            <a:r>
              <a:rPr lang="pl-PL" sz="1800" b="1" dirty="0" smtClean="0">
                <a:solidFill>
                  <a:schemeClr val="tx1"/>
                </a:solidFill>
              </a:rPr>
              <a:t>Projekt</a:t>
            </a:r>
            <a:r>
              <a:rPr lang="pl-PL" sz="1800" dirty="0" smtClean="0">
                <a:solidFill>
                  <a:schemeClr val="tx2"/>
                </a:solidFill>
              </a:rPr>
              <a:t> </a:t>
            </a:r>
            <a:r>
              <a:rPr lang="pl-PL" sz="1800" b="1" dirty="0" smtClean="0">
                <a:solidFill>
                  <a:schemeClr val="tx1"/>
                </a:solidFill>
              </a:rPr>
              <a:t>zrealizowano </a:t>
            </a:r>
            <a:r>
              <a:rPr lang="pl-PL" sz="1800" b="1" dirty="0">
                <a:solidFill>
                  <a:schemeClr val="tx1"/>
                </a:solidFill>
              </a:rPr>
              <a:t>przy wsparciu finansowym powiatu nowosądeckiego w ramach konkursu „Kocham SĄDECKIE”</a:t>
            </a:r>
          </a:p>
          <a:p>
            <a:endParaRPr lang="pl-PL" sz="1800" dirty="0">
              <a:solidFill>
                <a:schemeClr val="tx2"/>
              </a:solidFill>
            </a:endParaRPr>
          </a:p>
        </p:txBody>
      </p:sp>
      <p:pic>
        <p:nvPicPr>
          <p:cNvPr id="5" name="Obraz 4" descr="Herb-powiatu-nowosadeckiego-z-napisem-po-prawej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9772" y="3645024"/>
            <a:ext cx="4104456" cy="1575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980728"/>
          </a:xfrm>
        </p:spPr>
        <p:txBody>
          <a:bodyPr>
            <a:noAutofit/>
          </a:bodyPr>
          <a:lstStyle/>
          <a:p>
            <a:r>
              <a:rPr lang="pl-PL" sz="2800" b="1" dirty="0" smtClean="0">
                <a:solidFill>
                  <a:srgbClr val="FF0000"/>
                </a:solidFill>
              </a:rPr>
              <a:t>KONKURS PLASTYCZNY PT. „KOCHAM SĄDECKIE</a:t>
            </a:r>
            <a:r>
              <a:rPr lang="pl-PL" sz="3200" b="1" dirty="0" smtClean="0">
                <a:solidFill>
                  <a:srgbClr val="FF0000"/>
                </a:solidFill>
              </a:rPr>
              <a:t>”</a:t>
            </a:r>
            <a:br>
              <a:rPr lang="pl-PL" sz="3200" b="1" dirty="0" smtClean="0">
                <a:solidFill>
                  <a:srgbClr val="FF0000"/>
                </a:solidFill>
              </a:rPr>
            </a:br>
            <a:r>
              <a:rPr lang="pl-PL" sz="3200" b="1" dirty="0" smtClean="0">
                <a:solidFill>
                  <a:schemeClr val="tx2">
                    <a:lumMod val="50000"/>
                  </a:schemeClr>
                </a:solidFill>
              </a:rPr>
              <a:t>WYNIKI – WYRÓŻNIENIA</a:t>
            </a:r>
            <a:r>
              <a:rPr lang="pl-PL" sz="4000" b="1" dirty="0" smtClean="0">
                <a:solidFill>
                  <a:srgbClr val="FF0000"/>
                </a:solidFill>
              </a:rPr>
              <a:t/>
            </a:r>
            <a:br>
              <a:rPr lang="pl-PL" sz="4000" b="1" dirty="0" smtClean="0">
                <a:solidFill>
                  <a:srgbClr val="FF0000"/>
                </a:solidFill>
              </a:rPr>
            </a:br>
            <a:endParaRPr lang="pl-PL" sz="4000" dirty="0">
              <a:solidFill>
                <a:srgbClr val="FF0000"/>
              </a:solidFill>
            </a:endParaRPr>
          </a:p>
        </p:txBody>
      </p:sp>
      <p:sp>
        <p:nvSpPr>
          <p:cNvPr id="6" name="Podtytuł 2"/>
          <p:cNvSpPr>
            <a:spLocks noGrp="1"/>
          </p:cNvSpPr>
          <p:nvPr>
            <p:ph type="subTitle" idx="1"/>
          </p:nvPr>
        </p:nvSpPr>
        <p:spPr>
          <a:xfrm>
            <a:off x="0" y="6597352"/>
            <a:ext cx="9144000" cy="260648"/>
          </a:xfrm>
        </p:spPr>
        <p:txBody>
          <a:bodyPr>
            <a:normAutofit fontScale="70000" lnSpcReduction="20000"/>
          </a:bodyPr>
          <a:lstStyle/>
          <a:p>
            <a:r>
              <a:rPr lang="pl-PL" sz="1800" b="1" dirty="0" smtClean="0">
                <a:solidFill>
                  <a:schemeClr val="tx1"/>
                </a:solidFill>
              </a:rPr>
              <a:t>Projekt</a:t>
            </a:r>
            <a:r>
              <a:rPr lang="pl-PL" sz="1800" dirty="0" smtClean="0">
                <a:solidFill>
                  <a:schemeClr val="tx2"/>
                </a:solidFill>
              </a:rPr>
              <a:t> </a:t>
            </a:r>
            <a:r>
              <a:rPr lang="pl-PL" sz="1800" b="1" dirty="0" smtClean="0">
                <a:solidFill>
                  <a:schemeClr val="tx1"/>
                </a:solidFill>
              </a:rPr>
              <a:t>zrealizowano </a:t>
            </a:r>
            <a:r>
              <a:rPr lang="pl-PL" sz="1800" b="1" dirty="0">
                <a:solidFill>
                  <a:schemeClr val="tx1"/>
                </a:solidFill>
              </a:rPr>
              <a:t>przy wsparciu finansowym powiatu nowosądeckiego w ramach konkursu „Kocham SĄDECKIE”</a:t>
            </a:r>
          </a:p>
          <a:p>
            <a:endParaRPr lang="pl-PL" sz="1800" dirty="0">
              <a:solidFill>
                <a:schemeClr val="tx2"/>
              </a:solidFill>
            </a:endParaRPr>
          </a:p>
        </p:txBody>
      </p:sp>
      <p:pic>
        <p:nvPicPr>
          <p:cNvPr id="7" name="Obraz 6" descr="Emilia_Franus, kl. VII_stycz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269" y="1988840"/>
            <a:ext cx="4414469" cy="3111305"/>
          </a:xfrm>
          <a:prstGeom prst="rect">
            <a:avLst/>
          </a:prstGeom>
        </p:spPr>
      </p:pic>
      <p:pic>
        <p:nvPicPr>
          <p:cNvPr id="8" name="Obraz 7" descr="Wiktor_Wójtowicz_kl VI_lut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9932" y="2058800"/>
            <a:ext cx="4428143" cy="3123378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1259632" y="5085184"/>
            <a:ext cx="2417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Barbara Pierzchała, kl. II</a:t>
            </a:r>
            <a:endParaRPr lang="pl-PL" dirty="0"/>
          </a:p>
        </p:txBody>
      </p:sp>
      <p:sp>
        <p:nvSpPr>
          <p:cNvPr id="10" name="Prostokąt 9"/>
          <p:cNvSpPr/>
          <p:nvPr/>
        </p:nvSpPr>
        <p:spPr>
          <a:xfrm>
            <a:off x="5796136" y="5229200"/>
            <a:ext cx="2373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Dominik </a:t>
            </a:r>
            <a:r>
              <a:rPr lang="pl-PL" dirty="0" smtClean="0"/>
              <a:t>Jędrzejak, </a:t>
            </a:r>
            <a:r>
              <a:rPr lang="pl-PL" dirty="0" smtClean="0"/>
              <a:t>kl. II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980728"/>
          </a:xfrm>
        </p:spPr>
        <p:txBody>
          <a:bodyPr>
            <a:noAutofit/>
          </a:bodyPr>
          <a:lstStyle/>
          <a:p>
            <a:r>
              <a:rPr lang="pl-PL" sz="2800" b="1" dirty="0" smtClean="0">
                <a:solidFill>
                  <a:srgbClr val="FF0000"/>
                </a:solidFill>
              </a:rPr>
              <a:t>KONKURS PLASTYCZNY PT. „KOCHAM SĄDECKIE</a:t>
            </a:r>
            <a:r>
              <a:rPr lang="pl-PL" sz="3200" b="1" dirty="0" smtClean="0">
                <a:solidFill>
                  <a:srgbClr val="FF0000"/>
                </a:solidFill>
              </a:rPr>
              <a:t>”</a:t>
            </a:r>
            <a:br>
              <a:rPr lang="pl-PL" sz="3200" b="1" dirty="0" smtClean="0">
                <a:solidFill>
                  <a:srgbClr val="FF0000"/>
                </a:solidFill>
              </a:rPr>
            </a:br>
            <a:r>
              <a:rPr lang="pl-PL" sz="3200" b="1" dirty="0" smtClean="0">
                <a:solidFill>
                  <a:schemeClr val="tx2">
                    <a:lumMod val="50000"/>
                  </a:schemeClr>
                </a:solidFill>
              </a:rPr>
              <a:t>WYNIKI I WYSTAWA POKONKURSOWA - PAŹDZIERNIK</a:t>
            </a:r>
            <a:r>
              <a:rPr lang="pl-PL" sz="4000" b="1" dirty="0" smtClean="0">
                <a:solidFill>
                  <a:srgbClr val="FF0000"/>
                </a:solidFill>
              </a:rPr>
              <a:t/>
            </a:r>
            <a:br>
              <a:rPr lang="pl-PL" sz="4000" b="1" dirty="0" smtClean="0">
                <a:solidFill>
                  <a:srgbClr val="FF0000"/>
                </a:solidFill>
              </a:rPr>
            </a:br>
            <a:endParaRPr lang="pl-PL" sz="4000" dirty="0">
              <a:solidFill>
                <a:srgbClr val="FF0000"/>
              </a:solidFill>
            </a:endParaRPr>
          </a:p>
        </p:txBody>
      </p:sp>
      <p:pic>
        <p:nvPicPr>
          <p:cNvPr id="5" name="Obraz 4" descr="nowy sacz cmentarz 7.JPG"/>
          <p:cNvPicPr>
            <a:picLocks noChangeAspect="1"/>
          </p:cNvPicPr>
          <p:nvPr/>
        </p:nvPicPr>
        <p:blipFill>
          <a:blip r:embed="rId2" cstate="print"/>
          <a:srcRect t="15992"/>
          <a:stretch>
            <a:fillRect/>
          </a:stretch>
        </p:blipFill>
        <p:spPr>
          <a:xfrm>
            <a:off x="161764" y="971113"/>
            <a:ext cx="8820472" cy="5527834"/>
          </a:xfrm>
          <a:prstGeom prst="rect">
            <a:avLst/>
          </a:prstGeom>
        </p:spPr>
      </p:pic>
      <p:sp>
        <p:nvSpPr>
          <p:cNvPr id="6" name="Podtytuł 2"/>
          <p:cNvSpPr>
            <a:spLocks noGrp="1"/>
          </p:cNvSpPr>
          <p:nvPr>
            <p:ph type="subTitle" idx="1"/>
          </p:nvPr>
        </p:nvSpPr>
        <p:spPr>
          <a:xfrm>
            <a:off x="0" y="6597352"/>
            <a:ext cx="9144000" cy="260648"/>
          </a:xfrm>
        </p:spPr>
        <p:txBody>
          <a:bodyPr>
            <a:normAutofit fontScale="70000" lnSpcReduction="20000"/>
          </a:bodyPr>
          <a:lstStyle/>
          <a:p>
            <a:r>
              <a:rPr lang="pl-PL" sz="1800" b="1" dirty="0" smtClean="0">
                <a:solidFill>
                  <a:schemeClr val="tx1"/>
                </a:solidFill>
              </a:rPr>
              <a:t>Projekt</a:t>
            </a:r>
            <a:r>
              <a:rPr lang="pl-PL" sz="1800" dirty="0" smtClean="0">
                <a:solidFill>
                  <a:schemeClr val="tx2"/>
                </a:solidFill>
              </a:rPr>
              <a:t> </a:t>
            </a:r>
            <a:r>
              <a:rPr lang="pl-PL" sz="1800" b="1" dirty="0" smtClean="0">
                <a:solidFill>
                  <a:schemeClr val="tx1"/>
                </a:solidFill>
              </a:rPr>
              <a:t>zrealizowano </a:t>
            </a:r>
            <a:r>
              <a:rPr lang="pl-PL" sz="1800" b="1" dirty="0">
                <a:solidFill>
                  <a:schemeClr val="tx1"/>
                </a:solidFill>
              </a:rPr>
              <a:t>przy wsparciu finansowym powiatu nowosądeckiego w ramach konkursu „Kocham SĄDECKIE”</a:t>
            </a:r>
          </a:p>
          <a:p>
            <a:endParaRPr lang="pl-PL" sz="1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980728"/>
          </a:xfrm>
        </p:spPr>
        <p:txBody>
          <a:bodyPr>
            <a:noAutofit/>
          </a:bodyPr>
          <a:lstStyle/>
          <a:p>
            <a:r>
              <a:rPr lang="pl-PL" sz="2800" b="1" dirty="0" smtClean="0">
                <a:solidFill>
                  <a:srgbClr val="FF0000"/>
                </a:solidFill>
              </a:rPr>
              <a:t>KONKURS PLASTYCZNY PT. „KOCHAM SĄDECKIE</a:t>
            </a:r>
            <a:r>
              <a:rPr lang="pl-PL" sz="3200" b="1" dirty="0" smtClean="0">
                <a:solidFill>
                  <a:srgbClr val="FF0000"/>
                </a:solidFill>
              </a:rPr>
              <a:t>”</a:t>
            </a:r>
            <a:br>
              <a:rPr lang="pl-PL" sz="3200" b="1" dirty="0" smtClean="0">
                <a:solidFill>
                  <a:srgbClr val="FF0000"/>
                </a:solidFill>
              </a:rPr>
            </a:br>
            <a:r>
              <a:rPr lang="pl-PL" sz="3200" b="1" dirty="0" smtClean="0">
                <a:solidFill>
                  <a:schemeClr val="tx2">
                    <a:lumMod val="50000"/>
                  </a:schemeClr>
                </a:solidFill>
              </a:rPr>
              <a:t>WYDANIE KALENDARZA NA ROK 2020</a:t>
            </a:r>
            <a:r>
              <a:rPr lang="pl-PL" sz="4000" b="1" dirty="0" smtClean="0">
                <a:solidFill>
                  <a:srgbClr val="FF0000"/>
                </a:solidFill>
              </a:rPr>
              <a:t/>
            </a:r>
            <a:br>
              <a:rPr lang="pl-PL" sz="4000" b="1" dirty="0" smtClean="0">
                <a:solidFill>
                  <a:srgbClr val="FF0000"/>
                </a:solidFill>
              </a:rPr>
            </a:br>
            <a:endParaRPr lang="pl-PL" sz="4000" dirty="0">
              <a:solidFill>
                <a:srgbClr val="FF0000"/>
              </a:solidFill>
            </a:endParaRPr>
          </a:p>
        </p:txBody>
      </p:sp>
      <p:sp>
        <p:nvSpPr>
          <p:cNvPr id="6" name="Podtytuł 2"/>
          <p:cNvSpPr>
            <a:spLocks noGrp="1"/>
          </p:cNvSpPr>
          <p:nvPr>
            <p:ph type="subTitle" idx="1"/>
          </p:nvPr>
        </p:nvSpPr>
        <p:spPr>
          <a:xfrm>
            <a:off x="0" y="6597352"/>
            <a:ext cx="9144000" cy="260648"/>
          </a:xfrm>
        </p:spPr>
        <p:txBody>
          <a:bodyPr>
            <a:normAutofit fontScale="70000" lnSpcReduction="20000"/>
          </a:bodyPr>
          <a:lstStyle/>
          <a:p>
            <a:r>
              <a:rPr lang="pl-PL" sz="1800" b="1" dirty="0" smtClean="0">
                <a:solidFill>
                  <a:schemeClr val="tx1"/>
                </a:solidFill>
              </a:rPr>
              <a:t>Projekt</a:t>
            </a:r>
            <a:r>
              <a:rPr lang="pl-PL" sz="1800" dirty="0" smtClean="0">
                <a:solidFill>
                  <a:schemeClr val="tx2"/>
                </a:solidFill>
              </a:rPr>
              <a:t> </a:t>
            </a:r>
            <a:r>
              <a:rPr lang="pl-PL" sz="1800" b="1" dirty="0" smtClean="0">
                <a:solidFill>
                  <a:schemeClr val="tx1"/>
                </a:solidFill>
              </a:rPr>
              <a:t>zrealizowano </a:t>
            </a:r>
            <a:r>
              <a:rPr lang="pl-PL" sz="1800" b="1" dirty="0">
                <a:solidFill>
                  <a:schemeClr val="tx1"/>
                </a:solidFill>
              </a:rPr>
              <a:t>przy wsparciu finansowym powiatu nowosądeckiego w ramach konkursu „Kocham SĄDECKIE”</a:t>
            </a:r>
          </a:p>
          <a:p>
            <a:endParaRPr lang="pl-PL" sz="1800" dirty="0">
              <a:solidFill>
                <a:schemeClr val="tx2"/>
              </a:solidFill>
            </a:endParaRPr>
          </a:p>
        </p:txBody>
      </p:sp>
      <p:pic>
        <p:nvPicPr>
          <p:cNvPr id="7" name="Obraz 6"/>
          <p:cNvPicPr/>
          <p:nvPr/>
        </p:nvPicPr>
        <p:blipFill>
          <a:blip r:embed="rId2" cstate="print"/>
          <a:srcRect l="8765" t="22459" r="3851" b="14421"/>
          <a:stretch>
            <a:fillRect/>
          </a:stretch>
        </p:blipFill>
        <p:spPr bwMode="auto">
          <a:xfrm>
            <a:off x="0" y="1412776"/>
            <a:ext cx="9144000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b="1" dirty="0" smtClean="0"/>
              <a:t>DZIĘKUJEMY ZA UWAGĘ</a:t>
            </a:r>
            <a:endParaRPr lang="pl-PL" b="1" dirty="0"/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Podtytuł 2"/>
          <p:cNvSpPr txBox="1">
            <a:spLocks/>
          </p:cNvSpPr>
          <p:nvPr/>
        </p:nvSpPr>
        <p:spPr>
          <a:xfrm>
            <a:off x="0" y="6597352"/>
            <a:ext cx="9144000" cy="26064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Projekt</a:t>
            </a:r>
            <a:r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zrealizowano przy wsparciu finansowym powiatu nowosądeckiego w ramach konkursu „Kocham SĄDECKIE”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0" y="1196752"/>
            <a:ext cx="9144000" cy="2304256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sz="3600" dirty="0" smtClean="0"/>
              <a:t>Prezentacja podsumowania projektu z udziałem zaproszonych uczniów wraz z opiekunami</a:t>
            </a:r>
            <a:br>
              <a:rPr lang="pl-PL" sz="3600" dirty="0" smtClean="0"/>
            </a:br>
            <a:r>
              <a:rPr lang="pl-PL" sz="3600" dirty="0" smtClean="0"/>
              <a:t>- uroczyste wręczenie nagród i dyplomów podczas akademii </a:t>
            </a:r>
            <a:r>
              <a:rPr lang="pl-PL" sz="3600" b="1" dirty="0" smtClean="0"/>
              <a:t/>
            </a:r>
            <a:br>
              <a:rPr lang="pl-PL" sz="3600" b="1" dirty="0" smtClean="0"/>
            </a:br>
            <a:endParaRPr lang="pl-PL" b="1" dirty="0"/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0" y="260648"/>
            <a:ext cx="91440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l-PL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pl-PL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Obraz 6" descr="nagrody_konkurs_plastyczny.jpg"/>
          <p:cNvPicPr>
            <a:picLocks noChangeAspect="1"/>
          </p:cNvPicPr>
          <p:nvPr/>
        </p:nvPicPr>
        <p:blipFill>
          <a:blip r:embed="rId2" cstate="print"/>
          <a:srcRect l="18806" t="2849" r="7681"/>
          <a:stretch>
            <a:fillRect/>
          </a:stretch>
        </p:blipFill>
        <p:spPr>
          <a:xfrm>
            <a:off x="755576" y="3284984"/>
            <a:ext cx="3096344" cy="3068960"/>
          </a:xfrm>
          <a:prstGeom prst="rect">
            <a:avLst/>
          </a:prstGeom>
        </p:spPr>
      </p:pic>
      <p:sp>
        <p:nvSpPr>
          <p:cNvPr id="8" name="Podtytuł 2"/>
          <p:cNvSpPr>
            <a:spLocks noGrp="1"/>
          </p:cNvSpPr>
          <p:nvPr>
            <p:ph type="subTitle" idx="1"/>
          </p:nvPr>
        </p:nvSpPr>
        <p:spPr>
          <a:xfrm>
            <a:off x="0" y="6597352"/>
            <a:ext cx="9144000" cy="260648"/>
          </a:xfrm>
        </p:spPr>
        <p:txBody>
          <a:bodyPr>
            <a:normAutofit fontScale="70000" lnSpcReduction="20000"/>
          </a:bodyPr>
          <a:lstStyle/>
          <a:p>
            <a:r>
              <a:rPr lang="pl-PL" sz="1800" b="1" dirty="0" smtClean="0">
                <a:solidFill>
                  <a:schemeClr val="tx1"/>
                </a:solidFill>
              </a:rPr>
              <a:t>Projekt</a:t>
            </a:r>
            <a:r>
              <a:rPr lang="pl-PL" sz="1800" dirty="0" smtClean="0">
                <a:solidFill>
                  <a:schemeClr val="tx2"/>
                </a:solidFill>
              </a:rPr>
              <a:t> </a:t>
            </a:r>
            <a:r>
              <a:rPr lang="pl-PL" sz="1800" b="1" dirty="0" smtClean="0">
                <a:solidFill>
                  <a:schemeClr val="tx1"/>
                </a:solidFill>
              </a:rPr>
              <a:t>zrealizowano </a:t>
            </a:r>
            <a:r>
              <a:rPr lang="pl-PL" sz="1800" b="1" dirty="0">
                <a:solidFill>
                  <a:schemeClr val="tx1"/>
                </a:solidFill>
              </a:rPr>
              <a:t>przy wsparciu finansowym powiatu nowosądeckiego w ramach konkursu „Kocham SĄDECKIE”</a:t>
            </a:r>
          </a:p>
          <a:p>
            <a:endParaRPr lang="pl-PL" sz="1800" dirty="0">
              <a:solidFill>
                <a:schemeClr val="tx2"/>
              </a:solidFill>
            </a:endParaRPr>
          </a:p>
        </p:txBody>
      </p:sp>
      <p:pic>
        <p:nvPicPr>
          <p:cNvPr id="9" name="Obraz 8"/>
          <p:cNvPicPr/>
          <p:nvPr/>
        </p:nvPicPr>
        <p:blipFill>
          <a:blip r:embed="rId3" cstate="print">
            <a:lum/>
          </a:blip>
          <a:srcRect l="23791" t="25008" r="22248" b="9738"/>
          <a:stretch>
            <a:fillRect/>
          </a:stretch>
        </p:blipFill>
        <p:spPr bwMode="auto">
          <a:xfrm>
            <a:off x="4139952" y="3284984"/>
            <a:ext cx="4788024" cy="3200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rostokąt 9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tx2"/>
                </a:solidFill>
              </a:rPr>
              <a:t>„</a:t>
            </a:r>
            <a:r>
              <a:rPr lang="pl-PL" sz="4400" b="1" dirty="0" smtClean="0">
                <a:solidFill>
                  <a:schemeClr val="tx2"/>
                </a:solidFill>
              </a:rPr>
              <a:t>Moja mała Ojczyzna - Sądecczyzna’’ </a:t>
            </a:r>
            <a:endParaRPr lang="pl-PL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2276872"/>
            <a:ext cx="9144000" cy="18002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WYCIECZKA  09.04.2019R.</a:t>
            </a:r>
            <a:br>
              <a:rPr lang="pl-PL" b="1" dirty="0" smtClean="0"/>
            </a:b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>
                <a:solidFill>
                  <a:srgbClr val="FF0000"/>
                </a:solidFill>
              </a:rPr>
              <a:t>NOWY SĄCZ – PASZYN - MOGILNO</a:t>
            </a:r>
            <a:endParaRPr lang="pl-PL" b="1" dirty="0"/>
          </a:p>
        </p:txBody>
      </p:sp>
      <p:sp>
        <p:nvSpPr>
          <p:cNvPr id="4" name="Podtytuł 2"/>
          <p:cNvSpPr txBox="1">
            <a:spLocks/>
          </p:cNvSpPr>
          <p:nvPr/>
        </p:nvSpPr>
        <p:spPr>
          <a:xfrm>
            <a:off x="0" y="5870104"/>
            <a:ext cx="9144000" cy="987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Projekt</a:t>
            </a:r>
            <a:r>
              <a:rPr kumimoji="0" lang="pl-PL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pl-PL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zrealizowano przy wsparciu finansowym powiatu nowosądeckiego w ramach konkursu „Kocham SĄDECKIE”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80727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WYCIECZKA  09.04.2019R.</a:t>
            </a:r>
            <a:br>
              <a:rPr lang="pl-PL" dirty="0" smtClean="0"/>
            </a:br>
            <a:r>
              <a:rPr lang="pl-PL" sz="4000" dirty="0" smtClean="0">
                <a:solidFill>
                  <a:srgbClr val="FF0000"/>
                </a:solidFill>
              </a:rPr>
              <a:t>NOWY SĄCZ – STARY CMENTARZ  </a:t>
            </a:r>
            <a:endParaRPr lang="pl-PL" dirty="0"/>
          </a:p>
        </p:txBody>
      </p:sp>
      <p:pic>
        <p:nvPicPr>
          <p:cNvPr id="5" name="Obraz 4" descr="nowy sacz cmentarz 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1824" y="1052736"/>
            <a:ext cx="7740352" cy="5805264"/>
          </a:xfrm>
          <a:prstGeom prst="rect">
            <a:avLst/>
          </a:prstGeom>
        </p:spPr>
      </p:pic>
      <p:sp>
        <p:nvSpPr>
          <p:cNvPr id="6" name="Podtytuł 2"/>
          <p:cNvSpPr>
            <a:spLocks noGrp="1"/>
          </p:cNvSpPr>
          <p:nvPr>
            <p:ph type="subTitle" idx="1"/>
          </p:nvPr>
        </p:nvSpPr>
        <p:spPr>
          <a:xfrm>
            <a:off x="0" y="6597352"/>
            <a:ext cx="9144000" cy="260648"/>
          </a:xfrm>
        </p:spPr>
        <p:txBody>
          <a:bodyPr>
            <a:normAutofit fontScale="70000" lnSpcReduction="20000"/>
          </a:bodyPr>
          <a:lstStyle/>
          <a:p>
            <a:r>
              <a:rPr lang="pl-PL" sz="1800" b="1" dirty="0" smtClean="0">
                <a:solidFill>
                  <a:schemeClr val="tx1"/>
                </a:solidFill>
              </a:rPr>
              <a:t>Projekt</a:t>
            </a:r>
            <a:r>
              <a:rPr lang="pl-PL" sz="1800" dirty="0" smtClean="0">
                <a:solidFill>
                  <a:schemeClr val="tx2"/>
                </a:solidFill>
              </a:rPr>
              <a:t> </a:t>
            </a:r>
            <a:r>
              <a:rPr lang="pl-PL" sz="1800" b="1" dirty="0" smtClean="0">
                <a:solidFill>
                  <a:schemeClr val="tx1"/>
                </a:solidFill>
              </a:rPr>
              <a:t>zrealizowano </a:t>
            </a:r>
            <a:r>
              <a:rPr lang="pl-PL" sz="1800" b="1" dirty="0">
                <a:solidFill>
                  <a:schemeClr val="tx1"/>
                </a:solidFill>
              </a:rPr>
              <a:t>przy wsparciu finansowym powiatu nowosądeckiego w ramach konkursu „Kocham SĄDECKIE”</a:t>
            </a:r>
          </a:p>
          <a:p>
            <a:endParaRPr lang="pl-PL" sz="1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80727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WYCIECZKA  09.04.2019R.</a:t>
            </a:r>
            <a:br>
              <a:rPr lang="pl-PL" dirty="0" smtClean="0"/>
            </a:br>
            <a:r>
              <a:rPr lang="pl-PL" sz="4000" dirty="0" smtClean="0">
                <a:solidFill>
                  <a:srgbClr val="FF0000"/>
                </a:solidFill>
              </a:rPr>
              <a:t>NOWY SĄCZ - STARY CMENTARZ</a:t>
            </a:r>
            <a:endParaRPr lang="pl-PL" dirty="0"/>
          </a:p>
        </p:txBody>
      </p:sp>
      <p:pic>
        <p:nvPicPr>
          <p:cNvPr id="4" name="Obraz 3" descr="nowy sacz cmentarz 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64021" y="3573016"/>
            <a:ext cx="4379979" cy="3284984"/>
          </a:xfrm>
          <a:prstGeom prst="rect">
            <a:avLst/>
          </a:prstGeom>
        </p:spPr>
      </p:pic>
      <p:pic>
        <p:nvPicPr>
          <p:cNvPr id="5" name="Obraz 4" descr="nowy sacz cmentarz 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52736"/>
            <a:ext cx="5364088" cy="4023066"/>
          </a:xfrm>
          <a:prstGeom prst="rect">
            <a:avLst/>
          </a:prstGeom>
        </p:spPr>
      </p:pic>
      <p:sp>
        <p:nvSpPr>
          <p:cNvPr id="6" name="Podtytuł 2"/>
          <p:cNvSpPr>
            <a:spLocks noGrp="1"/>
          </p:cNvSpPr>
          <p:nvPr>
            <p:ph type="subTitle" idx="1"/>
          </p:nvPr>
        </p:nvSpPr>
        <p:spPr>
          <a:xfrm>
            <a:off x="0" y="6655668"/>
            <a:ext cx="9144000" cy="404664"/>
          </a:xfrm>
        </p:spPr>
        <p:txBody>
          <a:bodyPr>
            <a:normAutofit fontScale="77500" lnSpcReduction="20000"/>
          </a:bodyPr>
          <a:lstStyle/>
          <a:p>
            <a:r>
              <a:rPr lang="pl-PL" sz="1800" b="1" dirty="0" smtClean="0">
                <a:solidFill>
                  <a:schemeClr val="tx1"/>
                </a:solidFill>
              </a:rPr>
              <a:t>Projekt</a:t>
            </a:r>
            <a:r>
              <a:rPr lang="pl-PL" sz="1800" dirty="0" smtClean="0">
                <a:solidFill>
                  <a:schemeClr val="tx2"/>
                </a:solidFill>
              </a:rPr>
              <a:t> </a:t>
            </a:r>
            <a:r>
              <a:rPr lang="pl-PL" sz="1800" b="1" dirty="0" smtClean="0">
                <a:solidFill>
                  <a:schemeClr val="tx1"/>
                </a:solidFill>
              </a:rPr>
              <a:t>zrealizowano </a:t>
            </a:r>
            <a:r>
              <a:rPr lang="pl-PL" sz="1800" b="1" dirty="0">
                <a:solidFill>
                  <a:schemeClr val="tx1"/>
                </a:solidFill>
              </a:rPr>
              <a:t>przy wsparciu finansowym powiatu nowosądeckiego w ramach konkursu „Kocham SĄDECKIE”</a:t>
            </a:r>
          </a:p>
          <a:p>
            <a:endParaRPr lang="pl-PL" sz="1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80727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WYCIECZKA  09.04.2019R.</a:t>
            </a:r>
            <a:br>
              <a:rPr lang="pl-PL" dirty="0" smtClean="0"/>
            </a:br>
            <a:r>
              <a:rPr lang="pl-PL" dirty="0" smtClean="0">
                <a:solidFill>
                  <a:srgbClr val="FF0000"/>
                </a:solidFill>
              </a:rPr>
              <a:t>PASZYN – MUZEUM SZTUKI LUDOWEJ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5" name="Obraz 4" descr="nowy sacz cmentarz 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52736"/>
            <a:ext cx="5680721" cy="3789040"/>
          </a:xfrm>
          <a:prstGeom prst="rect">
            <a:avLst/>
          </a:prstGeom>
        </p:spPr>
      </p:pic>
      <p:pic>
        <p:nvPicPr>
          <p:cNvPr id="6" name="Obraz 5" descr="muzeum sztuki ludowej paszyn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3501008"/>
            <a:ext cx="4211960" cy="3158970"/>
          </a:xfrm>
          <a:prstGeom prst="rect">
            <a:avLst/>
          </a:prstGeom>
        </p:spPr>
      </p:pic>
      <p:sp>
        <p:nvSpPr>
          <p:cNvPr id="7" name="Podtytuł 2"/>
          <p:cNvSpPr>
            <a:spLocks noGrp="1"/>
          </p:cNvSpPr>
          <p:nvPr>
            <p:ph type="subTitle" idx="1"/>
          </p:nvPr>
        </p:nvSpPr>
        <p:spPr>
          <a:xfrm>
            <a:off x="0" y="6655668"/>
            <a:ext cx="9144000" cy="404664"/>
          </a:xfrm>
        </p:spPr>
        <p:txBody>
          <a:bodyPr>
            <a:normAutofit fontScale="77500" lnSpcReduction="20000"/>
          </a:bodyPr>
          <a:lstStyle/>
          <a:p>
            <a:r>
              <a:rPr lang="pl-PL" sz="1800" b="1" dirty="0" smtClean="0">
                <a:solidFill>
                  <a:schemeClr val="tx1"/>
                </a:solidFill>
              </a:rPr>
              <a:t>Projekt</a:t>
            </a:r>
            <a:r>
              <a:rPr lang="pl-PL" sz="1800" dirty="0" smtClean="0">
                <a:solidFill>
                  <a:schemeClr val="tx2"/>
                </a:solidFill>
              </a:rPr>
              <a:t> </a:t>
            </a:r>
            <a:r>
              <a:rPr lang="pl-PL" sz="1800" b="1" dirty="0" smtClean="0">
                <a:solidFill>
                  <a:schemeClr val="tx1"/>
                </a:solidFill>
              </a:rPr>
              <a:t>zrealizowano </a:t>
            </a:r>
            <a:r>
              <a:rPr lang="pl-PL" sz="1800" b="1" dirty="0">
                <a:solidFill>
                  <a:schemeClr val="tx1"/>
                </a:solidFill>
              </a:rPr>
              <a:t>przy wsparciu finansowym powiatu nowosądeckiego w ramach konkursu „Kocham SĄDECKIE”</a:t>
            </a:r>
          </a:p>
          <a:p>
            <a:endParaRPr lang="pl-PL" sz="1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80727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WYCIECZKA  09.04.2019R.</a:t>
            </a:r>
            <a:br>
              <a:rPr lang="pl-PL" dirty="0" smtClean="0"/>
            </a:br>
            <a:r>
              <a:rPr lang="pl-PL" dirty="0" smtClean="0">
                <a:solidFill>
                  <a:srgbClr val="FF0000"/>
                </a:solidFill>
              </a:rPr>
              <a:t>PASZYN - MUZEUM SZTUKI LUDOWEJ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6" name="Obraz 5" descr="muzeum sztuki ludowej paszyn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3284984"/>
            <a:ext cx="4427984" cy="3320988"/>
          </a:xfrm>
          <a:prstGeom prst="rect">
            <a:avLst/>
          </a:prstGeom>
        </p:spPr>
      </p:pic>
      <p:pic>
        <p:nvPicPr>
          <p:cNvPr id="5" name="Obraz 4" descr="nowy sacz cmentarz 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52736"/>
            <a:ext cx="5364088" cy="4023066"/>
          </a:xfrm>
          <a:prstGeom prst="rect">
            <a:avLst/>
          </a:prstGeom>
        </p:spPr>
      </p:pic>
      <p:sp>
        <p:nvSpPr>
          <p:cNvPr id="7" name="Podtytuł 2"/>
          <p:cNvSpPr>
            <a:spLocks noGrp="1"/>
          </p:cNvSpPr>
          <p:nvPr>
            <p:ph type="subTitle" idx="1"/>
          </p:nvPr>
        </p:nvSpPr>
        <p:spPr>
          <a:xfrm>
            <a:off x="0" y="6655668"/>
            <a:ext cx="9144000" cy="404664"/>
          </a:xfrm>
        </p:spPr>
        <p:txBody>
          <a:bodyPr>
            <a:normAutofit fontScale="77500" lnSpcReduction="20000"/>
          </a:bodyPr>
          <a:lstStyle/>
          <a:p>
            <a:r>
              <a:rPr lang="pl-PL" sz="1800" b="1" dirty="0" smtClean="0">
                <a:solidFill>
                  <a:schemeClr val="tx1"/>
                </a:solidFill>
              </a:rPr>
              <a:t>Projekt</a:t>
            </a:r>
            <a:r>
              <a:rPr lang="pl-PL" sz="1800" dirty="0" smtClean="0">
                <a:solidFill>
                  <a:schemeClr val="tx2"/>
                </a:solidFill>
              </a:rPr>
              <a:t> </a:t>
            </a:r>
            <a:r>
              <a:rPr lang="pl-PL" sz="1800" b="1" dirty="0" smtClean="0">
                <a:solidFill>
                  <a:schemeClr val="tx1"/>
                </a:solidFill>
              </a:rPr>
              <a:t>zrealizowano </a:t>
            </a:r>
            <a:r>
              <a:rPr lang="pl-PL" sz="1800" b="1" dirty="0">
                <a:solidFill>
                  <a:schemeClr val="tx1"/>
                </a:solidFill>
              </a:rPr>
              <a:t>przy wsparciu finansowym powiatu nowosądeckiego w ramach konkursu „Kocham SĄDECKIE”</a:t>
            </a:r>
          </a:p>
          <a:p>
            <a:endParaRPr lang="pl-PL" sz="1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80727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WYCIECZKA  09.04.2019R.</a:t>
            </a:r>
            <a:br>
              <a:rPr lang="pl-PL" dirty="0" smtClean="0"/>
            </a:br>
            <a:r>
              <a:rPr lang="pl-PL" dirty="0" smtClean="0">
                <a:solidFill>
                  <a:srgbClr val="FF0000"/>
                </a:solidFill>
              </a:rPr>
              <a:t>MOGILNO - „REZERWAT CISÓW”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6" name="Obraz 5" descr="muzeum sztuki ludowej paszyn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3861048"/>
            <a:ext cx="4932040" cy="2653437"/>
          </a:xfrm>
          <a:prstGeom prst="rect">
            <a:avLst/>
          </a:prstGeom>
        </p:spPr>
      </p:pic>
      <p:pic>
        <p:nvPicPr>
          <p:cNvPr id="5" name="Obraz 4" descr="nowy sacz cmentarz 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52736"/>
            <a:ext cx="5364088" cy="4023066"/>
          </a:xfrm>
          <a:prstGeom prst="rect">
            <a:avLst/>
          </a:prstGeom>
        </p:spPr>
      </p:pic>
      <p:sp>
        <p:nvSpPr>
          <p:cNvPr id="9" name="Podtytuł 2"/>
          <p:cNvSpPr>
            <a:spLocks noGrp="1"/>
          </p:cNvSpPr>
          <p:nvPr>
            <p:ph type="subTitle" idx="1"/>
          </p:nvPr>
        </p:nvSpPr>
        <p:spPr>
          <a:xfrm>
            <a:off x="0" y="6552692"/>
            <a:ext cx="9144000" cy="305308"/>
          </a:xfrm>
        </p:spPr>
        <p:txBody>
          <a:bodyPr>
            <a:normAutofit fontScale="77500" lnSpcReduction="20000"/>
          </a:bodyPr>
          <a:lstStyle/>
          <a:p>
            <a:r>
              <a:rPr lang="pl-PL" sz="1800" b="1" dirty="0" smtClean="0">
                <a:solidFill>
                  <a:schemeClr val="tx1"/>
                </a:solidFill>
              </a:rPr>
              <a:t>Projekt</a:t>
            </a:r>
            <a:r>
              <a:rPr lang="pl-PL" sz="1800" dirty="0" smtClean="0">
                <a:solidFill>
                  <a:schemeClr val="tx2"/>
                </a:solidFill>
              </a:rPr>
              <a:t> </a:t>
            </a:r>
            <a:r>
              <a:rPr lang="pl-PL" sz="1800" b="1" dirty="0" smtClean="0">
                <a:solidFill>
                  <a:schemeClr val="tx1"/>
                </a:solidFill>
              </a:rPr>
              <a:t>zrealizowano </a:t>
            </a:r>
            <a:r>
              <a:rPr lang="pl-PL" sz="1800" b="1" dirty="0">
                <a:solidFill>
                  <a:schemeClr val="tx1"/>
                </a:solidFill>
              </a:rPr>
              <a:t>przy wsparciu finansowym powiatu nowosądeckiego w ramach konkursu „Kocham SĄDECKIE”</a:t>
            </a:r>
          </a:p>
          <a:p>
            <a:endParaRPr lang="pl-PL" sz="1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</TotalTime>
  <Words>543</Words>
  <Application>Microsoft Office PowerPoint</Application>
  <PresentationFormat>Pokaz na ekranie (4:3)</PresentationFormat>
  <Paragraphs>65</Paragraphs>
  <Slides>23</Slides>
  <Notes>2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4" baseType="lpstr">
      <vt:lpstr>Motyw pakietu Office</vt:lpstr>
      <vt:lpstr>Slajd 1</vt:lpstr>
      <vt:lpstr>„Kocham SĄDECKIE" - EDYCJA 2019</vt:lpstr>
      <vt:lpstr> Prezentacja podsumowania projektu z udziałem zaproszonych uczniów wraz z opiekunami - uroczyste wręczenie nagród i dyplomów podczas akademii  </vt:lpstr>
      <vt:lpstr>WYCIECZKA  09.04.2019R.  NOWY SĄCZ – PASZYN - MOGILNO</vt:lpstr>
      <vt:lpstr>WYCIECZKA  09.04.2019R. NOWY SĄCZ – STARY CMENTARZ  </vt:lpstr>
      <vt:lpstr>WYCIECZKA  09.04.2019R. NOWY SĄCZ - STARY CMENTARZ</vt:lpstr>
      <vt:lpstr>WYCIECZKA  09.04.2019R. PASZYN – MUZEUM SZTUKI LUDOWEJ</vt:lpstr>
      <vt:lpstr>WYCIECZKA  09.04.2019R. PASZYN - MUZEUM SZTUKI LUDOWEJ</vt:lpstr>
      <vt:lpstr>WYCIECZKA  09.04.2019R. MOGILNO - „REZERWAT CISÓW”</vt:lpstr>
      <vt:lpstr>WYCIECZKA  09.04.2019R.  MOGILNO -„REZERWAT CISÓW”</vt:lpstr>
      <vt:lpstr>WYCIECZKA  09.04.2019R. NOWY SĄCZ – RESTURACJA „IMBIR”</vt:lpstr>
      <vt:lpstr> KONKURS PLASTYCZNY  PT. „KOCHAM SĄDECKIE” WRZESIEŃ – PAŹDZIERNIK 2019R.  </vt:lpstr>
      <vt:lpstr>KONKURS PLASTYCZNY PT. „KOCHAM SĄDECKIE” OGŁOSZENIE  - WRZESIEŃ </vt:lpstr>
      <vt:lpstr>KONKURS PLASTYCZNY PT. „KOCHAM SĄDECKIE” WYNIKI – I MIEJSCE </vt:lpstr>
      <vt:lpstr>KONKURS PLASTYCZNY PT. „KOCHAM SĄDECKIE” WYNIKI – II MIEJSCE </vt:lpstr>
      <vt:lpstr>KONKURS PLASTYCZNY PT. „KOCHAM SĄDECKIE” WYNIKI – III MIEJSCE </vt:lpstr>
      <vt:lpstr>KONKURS PLASTYCZNY PT. „KOCHAM SĄDECKIE” WYNIKI – WYRÓŻNIENIA </vt:lpstr>
      <vt:lpstr>KONKURS PLASTYCZNY PT. „KOCHAM SĄDECKIE” WYNIKI – WYRÓŻNIENIA </vt:lpstr>
      <vt:lpstr>KONKURS PLASTYCZNY PT. „KOCHAM SĄDECKIE” WYNIKI – WYRÓŻNIENIA </vt:lpstr>
      <vt:lpstr>KONKURS PLASTYCZNY PT. „KOCHAM SĄDECKIE” WYNIKI – WYRÓŻNIENIA </vt:lpstr>
      <vt:lpstr>KONKURS PLASTYCZNY PT. „KOCHAM SĄDECKIE” WYNIKI I WYSTAWA POKONKURSOWA - PAŹDZIERNIK </vt:lpstr>
      <vt:lpstr>KONKURS PLASTYCZNY PT. „KOCHAM SĄDECKIE” WYDANIE KALENDARZA NA ROK 2020 </vt:lpstr>
      <vt:lpstr>DZIĘKUJEMY ZA UWAGĘ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„Kocham SĄDECKIE" - EDYCJA 2019</dc:title>
  <dc:creator>Lenovo</dc:creator>
  <cp:lastModifiedBy>Lenovo</cp:lastModifiedBy>
  <cp:revision>14</cp:revision>
  <dcterms:created xsi:type="dcterms:W3CDTF">2019-10-28T20:26:41Z</dcterms:created>
  <dcterms:modified xsi:type="dcterms:W3CDTF">2019-10-30T13:36:10Z</dcterms:modified>
</cp:coreProperties>
</file>