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6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B9A0E-DE71-4B17-B0F1-7A95CAD41314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D7531-0700-4E22-B8A6-8FCAF7CB791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7531-0700-4E22-B8A6-8FCAF7CB791D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7531-0700-4E22-B8A6-8FCAF7CB791D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61F7-7571-49D8-925B-35E8A69909A7}" type="datetimeFigureOut">
              <a:rPr lang="pl-PL" smtClean="0"/>
              <a:pPr/>
              <a:t>2019-10-29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C2376-EAF8-416C-A6B7-5E4AA39828C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870104"/>
            <a:ext cx="9144000" cy="987896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196752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tx2"/>
                </a:solidFill>
              </a:rPr>
              <a:t>Projekt </a:t>
            </a:r>
          </a:p>
          <a:p>
            <a:pPr algn="ctr"/>
            <a:r>
              <a:rPr lang="pl-PL" sz="3200" b="1" dirty="0" smtClean="0">
                <a:solidFill>
                  <a:schemeClr val="tx2"/>
                </a:solidFill>
              </a:rPr>
              <a:t>„</a:t>
            </a:r>
            <a:r>
              <a:rPr lang="pl-PL" sz="3600" b="1" dirty="0" smtClean="0">
                <a:solidFill>
                  <a:schemeClr val="tx2"/>
                </a:solidFill>
              </a:rPr>
              <a:t>Moja mała Ojczyzna - Sądecczyzna’’ - promocja marki terytorialnej SĄDECKIE, walorów oraz oferty turystycznej ziemi sądeckiej </a:t>
            </a:r>
            <a:endParaRPr lang="pl-PL" sz="3200" b="1" dirty="0">
              <a:solidFill>
                <a:schemeClr val="tx2"/>
              </a:solidFill>
            </a:endParaRPr>
          </a:p>
        </p:txBody>
      </p:sp>
      <p:pic>
        <p:nvPicPr>
          <p:cNvPr id="7" name="Obraz 6" descr="virt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4571" y="4149080"/>
            <a:ext cx="1534858" cy="1608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WYCIECZKA  09.04.2019R.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NOWY SĄCZ – RESTURACJA „IMBIR”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8" name="Obraz 7" descr="rezerwat cisow w mogilnie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996952"/>
            <a:ext cx="4644008" cy="3483006"/>
          </a:xfrm>
          <a:prstGeom prst="rect">
            <a:avLst/>
          </a:prstGeom>
        </p:spPr>
      </p:pic>
      <p:pic>
        <p:nvPicPr>
          <p:cNvPr id="5" name="Obraz 4" descr="nowy sacz cmentarz 7.JPG"/>
          <p:cNvPicPr>
            <a:picLocks noChangeAspect="1"/>
          </p:cNvPicPr>
          <p:nvPr/>
        </p:nvPicPr>
        <p:blipFill>
          <a:blip r:embed="rId4" cstate="print"/>
          <a:srcRect t="3620" r="4308"/>
          <a:stretch>
            <a:fillRect/>
          </a:stretch>
        </p:blipFill>
        <p:spPr>
          <a:xfrm>
            <a:off x="0" y="1052736"/>
            <a:ext cx="5076056" cy="3834425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/>
          </p:nvPr>
        </p:nvSpPr>
        <p:spPr>
          <a:xfrm>
            <a:off x="0" y="6530380"/>
            <a:ext cx="9144000" cy="327620"/>
          </a:xfrm>
        </p:spPr>
        <p:txBody>
          <a:bodyPr>
            <a:normAutofit fontScale="77500" lnSpcReduction="20000"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DZIĘKUJEMY ZA UWAGĘ</a:t>
            </a:r>
            <a:endParaRPr lang="pl-PL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2376264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</a:rPr>
              <a:t>„Kocham SĄDECKIE" - EDYCJA 2019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5870104"/>
            <a:ext cx="9144000" cy="987896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  <p:pic>
        <p:nvPicPr>
          <p:cNvPr id="5" name="Obraz 4" descr="Herb-powiatu-nowosadeckiego-z-napisem-po-praw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9772" y="3645024"/>
            <a:ext cx="4104456" cy="1575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8002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WYCIECZKA  09.04.2019R.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>
                <a:solidFill>
                  <a:srgbClr val="FF0000"/>
                </a:solidFill>
              </a:rPr>
              <a:t>NOWY SĄCZ – PASZYN - MOGILNO</a:t>
            </a:r>
            <a:endParaRPr lang="pl-PL" b="1" dirty="0"/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0" y="5870104"/>
            <a:ext cx="9144000" cy="987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Projekt</a:t>
            </a:r>
            <a:r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zrealizowano przy wsparciu finansowym powiatu nowosądeckiego w ramach konkursu „Kocham SĄDECKIE”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WYCIECZKA  09.04.2019R.</a:t>
            </a:r>
            <a:br>
              <a:rPr lang="pl-PL" dirty="0" smtClean="0"/>
            </a:br>
            <a:r>
              <a:rPr lang="pl-PL" sz="4000" dirty="0" smtClean="0">
                <a:solidFill>
                  <a:srgbClr val="FF0000"/>
                </a:solidFill>
              </a:rPr>
              <a:t>NOWY SĄCZ – </a:t>
            </a:r>
            <a:r>
              <a:rPr lang="pl-PL" sz="4000" dirty="0" smtClean="0">
                <a:solidFill>
                  <a:srgbClr val="FF0000"/>
                </a:solidFill>
              </a:rPr>
              <a:t>STARY CMENTARZ  </a:t>
            </a:r>
            <a:endParaRPr lang="pl-PL" dirty="0"/>
          </a:p>
        </p:txBody>
      </p:sp>
      <p:pic>
        <p:nvPicPr>
          <p:cNvPr id="5" name="Obraz 4" descr="nowy sacz cmentarz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824" y="1052736"/>
            <a:ext cx="7740352" cy="5805264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/>
          </p:nvPr>
        </p:nvSpPr>
        <p:spPr>
          <a:xfrm>
            <a:off x="0" y="6597352"/>
            <a:ext cx="9144000" cy="260648"/>
          </a:xfrm>
        </p:spPr>
        <p:txBody>
          <a:bodyPr>
            <a:normAutofit fontScale="70000" lnSpcReduction="20000"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WYCIECZKA  09.04.2019R.</a:t>
            </a:r>
            <a:br>
              <a:rPr lang="pl-PL" dirty="0" smtClean="0"/>
            </a:br>
            <a:r>
              <a:rPr lang="pl-PL" sz="4000" dirty="0" smtClean="0">
                <a:solidFill>
                  <a:srgbClr val="FF0000"/>
                </a:solidFill>
              </a:rPr>
              <a:t>NOWY SĄCZ - </a:t>
            </a:r>
            <a:r>
              <a:rPr lang="pl-PL" sz="4000" dirty="0" smtClean="0">
                <a:solidFill>
                  <a:srgbClr val="FF0000"/>
                </a:solidFill>
              </a:rPr>
              <a:t>STARY</a:t>
            </a:r>
            <a:r>
              <a:rPr lang="pl-PL" sz="4000" dirty="0" smtClean="0">
                <a:solidFill>
                  <a:srgbClr val="FF0000"/>
                </a:solidFill>
              </a:rPr>
              <a:t> </a:t>
            </a:r>
            <a:r>
              <a:rPr lang="pl-PL" sz="4000" dirty="0" smtClean="0">
                <a:solidFill>
                  <a:srgbClr val="FF0000"/>
                </a:solidFill>
              </a:rPr>
              <a:t>CMENTARZ</a:t>
            </a:r>
            <a:endParaRPr lang="pl-PL" dirty="0"/>
          </a:p>
        </p:txBody>
      </p:sp>
      <p:pic>
        <p:nvPicPr>
          <p:cNvPr id="4" name="Obraz 3" descr="nowy sacz cmentarz 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4021" y="3573016"/>
            <a:ext cx="4379979" cy="3284984"/>
          </a:xfrm>
          <a:prstGeom prst="rect">
            <a:avLst/>
          </a:prstGeom>
        </p:spPr>
      </p:pic>
      <p:pic>
        <p:nvPicPr>
          <p:cNvPr id="5" name="Obraz 4" descr="nowy sacz cmentarz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5364088" cy="4023066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/>
          </p:nvPr>
        </p:nvSpPr>
        <p:spPr>
          <a:xfrm>
            <a:off x="0" y="6655668"/>
            <a:ext cx="9144000" cy="404664"/>
          </a:xfrm>
        </p:spPr>
        <p:txBody>
          <a:bodyPr>
            <a:normAutofit fontScale="77500" lnSpcReduction="20000"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WYCIECZKA  09.04.2019R.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PASZYN – MUZEUM SZTUKI LUDOWEJ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Obraz 4" descr="nowy sacz cmentarz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5680721" cy="3789040"/>
          </a:xfrm>
          <a:prstGeom prst="rect">
            <a:avLst/>
          </a:prstGeom>
        </p:spPr>
      </p:pic>
      <p:pic>
        <p:nvPicPr>
          <p:cNvPr id="6" name="Obraz 5" descr="muzeum sztuki ludowej paszyn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501008"/>
            <a:ext cx="4211960" cy="3158970"/>
          </a:xfrm>
          <a:prstGeom prst="rect">
            <a:avLst/>
          </a:prstGeom>
        </p:spPr>
      </p:pic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0" y="6655668"/>
            <a:ext cx="9144000" cy="404664"/>
          </a:xfrm>
        </p:spPr>
        <p:txBody>
          <a:bodyPr>
            <a:normAutofit fontScale="77500" lnSpcReduction="20000"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WYCIECZKA  09.04.2019R.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PASZYN - MUZEUM SZTUKI LUDOWEJ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" name="Obraz 5" descr="muzeum sztuki ludowej paszyn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284984"/>
            <a:ext cx="4427984" cy="3320988"/>
          </a:xfrm>
          <a:prstGeom prst="rect">
            <a:avLst/>
          </a:prstGeom>
        </p:spPr>
      </p:pic>
      <p:pic>
        <p:nvPicPr>
          <p:cNvPr id="5" name="Obraz 4" descr="nowy sacz cmentarz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5364088" cy="4023066"/>
          </a:xfrm>
          <a:prstGeom prst="rect">
            <a:avLst/>
          </a:prstGeom>
        </p:spPr>
      </p:pic>
      <p:sp>
        <p:nvSpPr>
          <p:cNvPr id="7" name="Podtytuł 2"/>
          <p:cNvSpPr>
            <a:spLocks noGrp="1"/>
          </p:cNvSpPr>
          <p:nvPr>
            <p:ph type="subTitle" idx="1"/>
          </p:nvPr>
        </p:nvSpPr>
        <p:spPr>
          <a:xfrm>
            <a:off x="0" y="6655668"/>
            <a:ext cx="9144000" cy="404664"/>
          </a:xfrm>
        </p:spPr>
        <p:txBody>
          <a:bodyPr>
            <a:normAutofit fontScale="77500" lnSpcReduction="20000"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WYCIECZKA  09.04.2019R.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MOGILNO - „REZERWAT CISÓW”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" name="Obraz 5" descr="muzeum sztuki ludowej paszyn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3861048"/>
            <a:ext cx="4932040" cy="2653437"/>
          </a:xfrm>
          <a:prstGeom prst="rect">
            <a:avLst/>
          </a:prstGeom>
        </p:spPr>
      </p:pic>
      <p:pic>
        <p:nvPicPr>
          <p:cNvPr id="5" name="Obraz 4" descr="nowy sacz cmentarz 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5364088" cy="4023066"/>
          </a:xfrm>
          <a:prstGeom prst="rect">
            <a:avLst/>
          </a:prstGeom>
        </p:spPr>
      </p:pic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0" y="6552692"/>
            <a:ext cx="9144000" cy="305308"/>
          </a:xfrm>
        </p:spPr>
        <p:txBody>
          <a:bodyPr>
            <a:normAutofit fontScale="77500" lnSpcReduction="20000"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WYCIECZKA  09.04.2019R.</a:t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 MOGILNO -„REZERWAT CISÓW”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8" name="Obraz 7" descr="rezerwat cisow w mogilnie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996952"/>
            <a:ext cx="4788024" cy="3591018"/>
          </a:xfrm>
          <a:prstGeom prst="rect">
            <a:avLst/>
          </a:prstGeom>
        </p:spPr>
      </p:pic>
      <p:pic>
        <p:nvPicPr>
          <p:cNvPr id="5" name="Obraz 4" descr="nowy sacz cmentarz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80728"/>
            <a:ext cx="5304589" cy="3978442"/>
          </a:xfrm>
          <a:prstGeom prst="rect">
            <a:avLst/>
          </a:prstGeom>
        </p:spPr>
      </p:pic>
      <p:sp>
        <p:nvSpPr>
          <p:cNvPr id="9" name="Podtytuł 2"/>
          <p:cNvSpPr>
            <a:spLocks noGrp="1"/>
          </p:cNvSpPr>
          <p:nvPr>
            <p:ph type="subTitle" idx="1"/>
          </p:nvPr>
        </p:nvSpPr>
        <p:spPr>
          <a:xfrm>
            <a:off x="0" y="6546821"/>
            <a:ext cx="9144000" cy="311179"/>
          </a:xfrm>
        </p:spPr>
        <p:txBody>
          <a:bodyPr>
            <a:normAutofit fontScale="77500" lnSpcReduction="20000"/>
          </a:bodyPr>
          <a:lstStyle/>
          <a:p>
            <a:r>
              <a:rPr lang="pl-PL" sz="1800" b="1" dirty="0" smtClean="0">
                <a:solidFill>
                  <a:schemeClr val="tx1"/>
                </a:solidFill>
              </a:rPr>
              <a:t>Projekt</a:t>
            </a:r>
            <a:r>
              <a:rPr lang="pl-PL" sz="1800" dirty="0" smtClean="0">
                <a:solidFill>
                  <a:schemeClr val="tx2"/>
                </a:solidFill>
              </a:rPr>
              <a:t> </a:t>
            </a:r>
            <a:r>
              <a:rPr lang="pl-PL" sz="1800" b="1" dirty="0" smtClean="0">
                <a:solidFill>
                  <a:schemeClr val="tx1"/>
                </a:solidFill>
              </a:rPr>
              <a:t>zrealizowano </a:t>
            </a:r>
            <a:r>
              <a:rPr lang="pl-PL" sz="1800" b="1" dirty="0">
                <a:solidFill>
                  <a:schemeClr val="tx1"/>
                </a:solidFill>
              </a:rPr>
              <a:t>przy wsparciu finansowym powiatu nowosądeckiego w ramach konkursu „Kocham SĄDECKIE”</a:t>
            </a:r>
          </a:p>
          <a:p>
            <a:endParaRPr lang="pl-PL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196</Words>
  <Application>Microsoft Office PowerPoint</Application>
  <PresentationFormat>Pokaz na ekranie (4:3)</PresentationFormat>
  <Paragraphs>24</Paragraphs>
  <Slides>11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„Kocham SĄDECKIE" - EDYCJA 2019</vt:lpstr>
      <vt:lpstr>WYCIECZKA  09.04.2019R.  NOWY SĄCZ – PASZYN - MOGILNO</vt:lpstr>
      <vt:lpstr>WYCIECZKA  09.04.2019R. NOWY SĄCZ – STARY CMENTARZ  </vt:lpstr>
      <vt:lpstr>WYCIECZKA  09.04.2019R. NOWY SĄCZ - STARY CMENTARZ</vt:lpstr>
      <vt:lpstr>WYCIECZKA  09.04.2019R. PASZYN – MUZEUM SZTUKI LUDOWEJ</vt:lpstr>
      <vt:lpstr>WYCIECZKA  09.04.2019R. PASZYN - MUZEUM SZTUKI LUDOWEJ</vt:lpstr>
      <vt:lpstr>WYCIECZKA  09.04.2019R. MOGILNO - „REZERWAT CISÓW”</vt:lpstr>
      <vt:lpstr>WYCIECZKA  09.04.2019R.  MOGILNO -„REZERWAT CISÓW”</vt:lpstr>
      <vt:lpstr>WYCIECZKA  09.04.2019R. NOWY SĄCZ – RESTURACJA „IMBIR”</vt:lpstr>
      <vt:lpstr>DZIĘKUJEMY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„Kocham SĄDECKIE" - EDYCJA 2019</dc:title>
  <dc:creator>Lenovo</dc:creator>
  <cp:lastModifiedBy>Lenovo</cp:lastModifiedBy>
  <cp:revision>8</cp:revision>
  <dcterms:created xsi:type="dcterms:W3CDTF">2019-10-28T20:26:41Z</dcterms:created>
  <dcterms:modified xsi:type="dcterms:W3CDTF">2019-10-29T21:05:30Z</dcterms:modified>
</cp:coreProperties>
</file>