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0"/>
  </p:notesMasterIdLst>
  <p:sldIdLst>
    <p:sldId id="274" r:id="rId2"/>
    <p:sldId id="272" r:id="rId3"/>
    <p:sldId id="267" r:id="rId4"/>
    <p:sldId id="268" r:id="rId5"/>
    <p:sldId id="269" r:id="rId6"/>
    <p:sldId id="270" r:id="rId7"/>
    <p:sldId id="271" r:id="rId8"/>
    <p:sldId id="273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75E65BC-13CD-4B40-9A57-952A7169A1B7}" type="datetimeFigureOut">
              <a:rPr lang="pl-PL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9B29456-2C20-41FA-B9AE-3D1A1C9C3F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B32B-F0B6-4E53-AC33-5E31B434505D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2E878-7AC0-4502-9FA7-0F5F97D6862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39170-50F8-404F-94F2-BDA6339CDC7D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99252-2ACD-47E7-B824-01888892A2E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DA0AA-AD64-4EAD-AED7-A3128D5D1413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F0D99-FCED-49BC-92F4-40CEFEAFBA8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C3012-3C5D-49B2-9F69-E6BC782DEC2F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5A97E-4250-469C-87EB-4A35EEC87F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4C892-2E0E-486E-9329-E4D925061A9F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E7A9F-5947-44AA-A482-6064C02EE44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C598-0849-412E-9084-8F22D67EE846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A7038-5DE6-4921-AFFF-9AE9AE45E99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8AD9C-04A2-4CDE-9679-7AD5B364ECCC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421D-35FC-49E8-A57B-D8614937874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82A98-30EC-4CD9-8B7A-7002985CF5C4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2DB3-3179-425B-9D9F-D28B36398EE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64DAA-6561-4F13-AB84-340528FCAFED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6F62F-C38E-48FB-A383-4795B1B96F8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59A246-5BDE-4ECB-8F6A-2534BBA19A68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1D09B-5325-4C05-91AE-4F0FB3C9EBC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89C7A-1DC3-48D5-9B29-A4F9B5A81107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3D47FD1-8D33-4827-815B-04C7BE8212F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201DE2F-1FC3-43E4-90C5-76D7AA2AB28E}" type="datetimeFigureOut">
              <a:rPr lang="pl-PL" smtClean="0"/>
              <a:pPr>
                <a:defRPr/>
              </a:pPr>
              <a:t>2018-02-05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691D5C2-623C-4E4F-A921-156EFBDBEF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http://www.saferinternet.pl/images/artykuly/dbi/bannery/2014/banner_dbi2014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1540" y="908720"/>
            <a:ext cx="8280920" cy="504056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120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46176" y="1700808"/>
            <a:ext cx="7851648" cy="264259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dirty="0" smtClean="0">
                <a:ln w="10541" cmpd="sng">
                  <a:noFill/>
                  <a:prstDash val="solid"/>
                </a:ln>
                <a:solidFill>
                  <a:srgbClr val="0070C0"/>
                </a:solidFill>
                <a:effectLst/>
              </a:rPr>
              <a:t>Bezpieczny Internet</a:t>
            </a:r>
            <a:br>
              <a:rPr lang="pl-PL" dirty="0" smtClean="0">
                <a:ln w="10541" cmpd="sng">
                  <a:noFill/>
                  <a:prstDash val="solid"/>
                </a:ln>
                <a:solidFill>
                  <a:srgbClr val="0070C0"/>
                </a:solidFill>
                <a:effectLst/>
              </a:rPr>
            </a:br>
            <a:r>
              <a:rPr lang="pl-PL" sz="3100" dirty="0" smtClean="0">
                <a:solidFill>
                  <a:srgbClr val="002060"/>
                </a:solidFill>
                <a:effectLst/>
              </a:rPr>
              <a:t>Jak odpowiadać na bezpiecznie na</a:t>
            </a:r>
            <a:br>
              <a:rPr lang="pl-PL" sz="3100" dirty="0" smtClean="0">
                <a:solidFill>
                  <a:srgbClr val="002060"/>
                </a:solidFill>
                <a:effectLst/>
              </a:rPr>
            </a:br>
            <a:r>
              <a:rPr lang="pl-PL" sz="3100" dirty="0" smtClean="0">
                <a:solidFill>
                  <a:srgbClr val="002060"/>
                </a:solidFill>
                <a:effectLst/>
              </a:rPr>
              <a:t>pytania w Internecie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857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W Internecie </a:t>
            </a:r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na niebezpieczne pytania udzielaj bezpiecznych odpowiedzi.</a:t>
            </a:r>
            <a:endParaRPr lang="pl-PL" sz="3600" dirty="0">
              <a:solidFill>
                <a:schemeClr val="accent2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Jak się nazywasz?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Mów mi wuju.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Ile masz lat?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Tyle  co Bruce Lee, jak był w moim wieku.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Skąd klikasz?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Klikam? A skąd!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Gdzie mieszkasz?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err="1" smtClean="0"/>
              <a:t>Chrząszczyrzewoszyce</a:t>
            </a:r>
            <a:r>
              <a:rPr lang="pl-PL" dirty="0" smtClean="0"/>
              <a:t>, powiat </a:t>
            </a:r>
            <a:r>
              <a:rPr lang="pl-PL" dirty="0" err="1" smtClean="0"/>
              <a:t>Łękołody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Jak wyglądasz?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Podchodzę  do okna, otwieram je i wyglądam.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Dostajesz kieszonkowe?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 Ty co, Urząd Skarbowy?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Ile zarabiają  twoi rodzice?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 wiele za mało.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Z kim mieszkasz?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Tajemnica państwowa.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Co masz na sobie?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Wzrok rodziców.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Do której chodzisz szkoły?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Do piątej z lewej.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Spotkamy się?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Chyba, że 30 lutego.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autoRev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Odwiedzisz mnie?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 co, leżysz w szpitalu?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Jaki jest Twój numer telefonu?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Nie ze mną te numery Bruner.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Dogadujesz się z rodzicami?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Lepiej niż z Tobą.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Wyślesz mi fotkę?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Do paszportu musisz mieć </a:t>
            </a:r>
            <a:r>
              <a:rPr lang="pl-PL" dirty="0" err="1" smtClean="0"/>
              <a:t>swoją</a:t>
            </a:r>
            <a:r>
              <a:rPr lang="pl-PL" dirty="0" err="1" smtClean="0">
                <a:sym typeface="Wingdings" pitchFamily="2" charset="2"/>
              </a:rPr>
              <a:t></a:t>
            </a: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Masz zdjęcie?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Tak, ale jedno, więc nie wysyłam.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Masz kartę kredytową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 ty </a:t>
            </a:r>
            <a:r>
              <a:rPr lang="pl-PL" dirty="0" err="1" smtClean="0"/>
              <a:t>jopka</a:t>
            </a:r>
            <a:r>
              <a:rPr lang="pl-PL" dirty="0" smtClean="0"/>
              <a:t> </a:t>
            </a:r>
            <a:r>
              <a:rPr lang="pl-PL" dirty="0" err="1" smtClean="0"/>
              <a:t>pik?</a:t>
            </a:r>
            <a:r>
              <a:rPr lang="pl-PL" dirty="0" err="1" smtClean="0">
                <a:sym typeface="Wingdings" pitchFamily="2" charset="2"/>
              </a:rPr>
              <a:t></a:t>
            </a: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Jesteś w domu sam?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Nie licząc rodziny…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Wejdziesz na moją stronę?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Wchodzę tylko na drabinę…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Gdzie pracują Twoi rodzice?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Tam gdzie chcą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Chciałbyś dostać jakiś prezent?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ym typeface="Wingdings" pitchFamily="2" charset="2"/>
              </a:rPr>
              <a:t>Nie bądź taki Mikołaj.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Chcesz zarobić trochę kaski?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>
                <a:sym typeface="Wingdings" pitchFamily="2" charset="2"/>
              </a:rPr>
              <a:t>Ot filantrop z bożej łaski.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1819365"/>
            <a:ext cx="8305800" cy="321927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Internet nie jest ani dobry, ani zły. To od nas zależy czy będzie przestrzenią bezpieczną. </a:t>
            </a:r>
            <a:br>
              <a:rPr lang="pl-PL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pl-PL" sz="4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 bezpieczeństwo w globalnej sieci dbaj tak, jak dbasz o nie w świecie realnym. </a:t>
            </a:r>
            <a:endParaRPr lang="pl-PL" sz="4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305800" cy="1143000"/>
          </a:xfrm>
        </p:spPr>
        <p:txBody>
          <a:bodyPr/>
          <a:lstStyle/>
          <a:p>
            <a:pPr algn="ctr"/>
            <a:r>
              <a:rPr lang="pl-PL" dirty="0" smtClean="0"/>
              <a:t>Dziękujemy za uwagę</a:t>
            </a:r>
            <a:endParaRPr lang="pl-PL" dirty="0"/>
          </a:p>
        </p:txBody>
      </p:sp>
      <p:pic>
        <p:nvPicPr>
          <p:cNvPr id="1027" name="Picture 3" descr="C:\Users\Lenovo\AppData\Local\Microsoft\Windows\Temporary Internet Files\Content.IE5\LA8QFN2B\smiley-146475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212" y="1340768"/>
            <a:ext cx="3041576" cy="3041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251</Words>
  <Application>Microsoft Office PowerPoint</Application>
  <PresentationFormat>Pokaz na ekranie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Slajd 1</vt:lpstr>
      <vt:lpstr>    Bezpieczny Internet Jak odpowiadać na bezpiecznie na pytania w Internecie </vt:lpstr>
      <vt:lpstr>W Internecie na niebezpieczne pytania udzielaj bezpiecznych odpowiedzi.</vt:lpstr>
      <vt:lpstr>Slajd 4</vt:lpstr>
      <vt:lpstr>Slajd 5</vt:lpstr>
      <vt:lpstr>Slajd 6</vt:lpstr>
      <vt:lpstr>Internet nie jest ani dobry, ani zły. To od nas zależy czy będzie przestrzenią bezpieczną.  O bezpieczeństwo w globalnej sieci dbaj tak, jak dbasz o nie w świecie realnym. </vt:lpstr>
      <vt:lpstr>Dziękujemy za uwagę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BEZPIECZNY INTERNET</dc:title>
  <dc:creator>toshiba</dc:creator>
  <cp:lastModifiedBy>Lenovo</cp:lastModifiedBy>
  <cp:revision>24</cp:revision>
  <dcterms:created xsi:type="dcterms:W3CDTF">2009-04-07T18:55:18Z</dcterms:created>
  <dcterms:modified xsi:type="dcterms:W3CDTF">2018-02-05T20:24:00Z</dcterms:modified>
</cp:coreProperties>
</file>