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98" r:id="rId1"/>
  </p:sldMasterIdLst>
  <p:notesMasterIdLst>
    <p:notesMasterId r:id="rId10"/>
  </p:notesMasterIdLst>
  <p:sldIdLst>
    <p:sldId id="274" r:id="rId2"/>
    <p:sldId id="272" r:id="rId3"/>
    <p:sldId id="267" r:id="rId4"/>
    <p:sldId id="268" r:id="rId5"/>
    <p:sldId id="269" r:id="rId6"/>
    <p:sldId id="270" r:id="rId7"/>
    <p:sldId id="271" r:id="rId8"/>
    <p:sldId id="273" r:id="rId9"/>
  </p:sldIdLst>
  <p:sldSz cx="9144000" cy="6858000" type="screen4x3"/>
  <p:notesSz cx="6858000" cy="9144000"/>
  <p:defaultTextStyle>
    <a:defPPr>
      <a:defRPr lang="pl-P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 autoAdjust="0"/>
    <p:restoredTop sz="94654" autoAdjust="0"/>
  </p:normalViewPr>
  <p:slideViewPr>
    <p:cSldViewPr>
      <p:cViewPr varScale="1">
        <p:scale>
          <a:sx n="69" d="100"/>
          <a:sy n="69" d="100"/>
        </p:scale>
        <p:origin x="-858" y="-10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 smtClean="0"/>
            </a:lvl1pPr>
          </a:lstStyle>
          <a:p>
            <a:pPr>
              <a:defRPr/>
            </a:pPr>
            <a:fld id="{575E65BC-13CD-4B40-9A57-952A7169A1B7}" type="datetimeFigureOut">
              <a:rPr lang="pl-PL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pl-PL" noProof="0" smtClean="0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noProof="0" smtClean="0"/>
              <a:t>Kliknij, aby edytować style wzorca tekstu</a:t>
            </a:r>
          </a:p>
          <a:p>
            <a:pPr lvl="1"/>
            <a:r>
              <a:rPr lang="pl-PL" noProof="0" smtClean="0"/>
              <a:t>Drugi poziom</a:t>
            </a:r>
          </a:p>
          <a:p>
            <a:pPr lvl="2"/>
            <a:r>
              <a:rPr lang="pl-PL" noProof="0" smtClean="0"/>
              <a:t>Trzeci poziom</a:t>
            </a:r>
          </a:p>
          <a:p>
            <a:pPr lvl="3"/>
            <a:r>
              <a:rPr lang="pl-PL" noProof="0" smtClean="0"/>
              <a:t>Czwarty poziom</a:t>
            </a:r>
          </a:p>
          <a:p>
            <a:pPr lvl="4"/>
            <a:r>
              <a:rPr lang="pl-PL" noProof="0" smtClean="0"/>
              <a:t>Piąty poziom</a:t>
            </a:r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 smtClean="0"/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 smtClean="0"/>
            </a:lvl1pPr>
          </a:lstStyle>
          <a:p>
            <a:pPr>
              <a:defRPr/>
            </a:pPr>
            <a:fld id="{69B29456-2C20-41FA-B9AE-3D1A1C9C3F41}" type="slidenum">
              <a:rPr lang="pl-PL"/>
              <a:pPr>
                <a:defRPr/>
              </a:pPr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ytuł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17" name="Podtytuł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pl-PL" smtClean="0"/>
              <a:t>Kliknij, aby edytować styl wzorca podtytułu</a:t>
            </a:r>
            <a:endParaRPr kumimoji="0" lang="en-US"/>
          </a:p>
        </p:txBody>
      </p:sp>
      <p:sp>
        <p:nvSpPr>
          <p:cNvPr id="30" name="Symbol zastępczy daty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CAFEB32B-F0B6-4E53-AC33-5E31B434505D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19" name="Symbol zastępczy stopki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27" name="Symbol zastępczy numeru slajdu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DD2E878-7AC0-4502-9FA7-0F5F97D6862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B0839170-50F8-404F-94F2-BDA6339CDC7D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DA799252-2ACD-47E7-B824-01888892A2E9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76ADA0AA-AD64-4EAD-AED7-A3128D5D1413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B6F0D99-FCED-49BC-92F4-40CEFEAFBA8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D01C3012-3C5D-49B2-9F69-E6BC782DEC2F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B15A97E-4250-469C-87EB-4A35EEC87F5E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2F64C892-2E0E-486E-9329-E4D925061A9F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E3E7A9F-5947-44AA-A482-6064C02EE44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36F6C598-0849-412E-9084-8F22D67EE846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A14A7038-5DE6-4921-AFFF-9AE9AE45E99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zawartości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98D8AD9C-04A2-4CDE-9679-7AD5B364ECCC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C00421D-35FC-49E8-A57B-D8614937874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2682A98-30EC-4CD9-8B7A-7002985CF5C4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1B3B2DB3-3179-425B-9D9F-D28B36398EE2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5CC64DAA-6561-4F13-AB84-340528FCAFED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6C6F62F-C38E-48FB-A383-4795B1B96F8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pl-PL" smtClean="0"/>
              <a:t>Kliknij, aby edytować style wzorca tekstu</a:t>
            </a:r>
          </a:p>
          <a:p>
            <a:pPr lvl="1" eaLnBrk="1" latinLnBrk="0" hangingPunct="1"/>
            <a:r>
              <a:rPr lang="pl-PL" smtClean="0"/>
              <a:t>Drugi poziom</a:t>
            </a:r>
          </a:p>
          <a:p>
            <a:pPr lvl="2" eaLnBrk="1" latinLnBrk="0" hangingPunct="1"/>
            <a:r>
              <a:rPr lang="pl-PL" smtClean="0"/>
              <a:t>Trzeci poziom</a:t>
            </a:r>
          </a:p>
          <a:p>
            <a:pPr lvl="3" eaLnBrk="1" latinLnBrk="0" hangingPunct="1"/>
            <a:r>
              <a:rPr lang="pl-PL" smtClean="0"/>
              <a:t>Czwarty poziom</a:t>
            </a:r>
          </a:p>
          <a:p>
            <a:pPr lvl="4" eaLnBrk="1" latinLnBrk="0" hangingPunct="1"/>
            <a:r>
              <a:rPr lang="pl-PL" smtClean="0"/>
              <a:t>Piąty poziom</a:t>
            </a:r>
            <a:endParaRPr kumimoji="0" lang="en-US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0659A246-5BDE-4ECB-8F6A-2534BBA19A68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EE1D09B-5325-4C05-91AE-4F0FB3C9EBCA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Prostokąt ze ściętym i zaokrąglonym rogiem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Trójkąt prostokątny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FFD89C7A-1DC3-48D5-9B29-A4F9B5A81107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pPr>
              <a:defRPr/>
            </a:pPr>
            <a:fld id="{E3D47FD1-8D33-4827-815B-04C7BE8212FC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pl-PL" smtClean="0"/>
              <a:t>Kliknij ikonę, aby dodać obraz</a:t>
            </a:r>
            <a:endParaRPr kumimoji="0" lang="en-US" dirty="0"/>
          </a:p>
        </p:txBody>
      </p:sp>
      <p:sp>
        <p:nvSpPr>
          <p:cNvPr id="10" name="Dowolny kształt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Dowolny kształt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owolny kształt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Dowolny kształt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Symbol zastępczy tytułu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pl-PL" smtClean="0"/>
              <a:t>Kliknij, aby edytować styl</a:t>
            </a:r>
            <a:endParaRPr kumimoji="0" lang="en-US"/>
          </a:p>
        </p:txBody>
      </p:sp>
      <p:sp>
        <p:nvSpPr>
          <p:cNvPr id="30" name="Symbol zastępczy tekstu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pl-PL" smtClean="0"/>
              <a:t>Kliknij, aby edytować style wzorca tekstu</a:t>
            </a:r>
          </a:p>
          <a:p>
            <a:pPr lvl="1" eaLnBrk="1" latinLnBrk="0" hangingPunct="1"/>
            <a:r>
              <a:rPr kumimoji="0" lang="pl-PL" smtClean="0"/>
              <a:t>Drugi poziom</a:t>
            </a:r>
          </a:p>
          <a:p>
            <a:pPr lvl="2" eaLnBrk="1" latinLnBrk="0" hangingPunct="1"/>
            <a:r>
              <a:rPr kumimoji="0" lang="pl-PL" smtClean="0"/>
              <a:t>Trzeci poziom</a:t>
            </a:r>
          </a:p>
          <a:p>
            <a:pPr lvl="3" eaLnBrk="1" latinLnBrk="0" hangingPunct="1"/>
            <a:r>
              <a:rPr kumimoji="0" lang="pl-PL" smtClean="0"/>
              <a:t>Czwarty poziom</a:t>
            </a:r>
          </a:p>
          <a:p>
            <a:pPr lvl="4" eaLnBrk="1" latinLnBrk="0" hangingPunct="1"/>
            <a:r>
              <a:rPr kumimoji="0" lang="pl-PL" smtClean="0"/>
              <a:t>Piąty poziom</a:t>
            </a:r>
            <a:endParaRPr kumimoji="0" lang="en-US"/>
          </a:p>
        </p:txBody>
      </p:sp>
      <p:sp>
        <p:nvSpPr>
          <p:cNvPr id="10" name="Symbol zastępczy daty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201DE2F-1FC3-43E4-90C5-76D7AA2AB28E}" type="datetimeFigureOut">
              <a:rPr lang="pl-PL" smtClean="0"/>
              <a:pPr>
                <a:defRPr/>
              </a:pPr>
              <a:t>2018-02-05</a:t>
            </a:fld>
            <a:endParaRPr lang="pl-PL"/>
          </a:p>
        </p:txBody>
      </p:sp>
      <p:sp>
        <p:nvSpPr>
          <p:cNvPr id="22" name="Symbol zastępczy stopki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endParaRPr lang="pl-PL"/>
          </a:p>
        </p:txBody>
      </p:sp>
      <p:sp>
        <p:nvSpPr>
          <p:cNvPr id="18" name="Symbol zastępczy numeru slajdu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pPr>
              <a:defRPr/>
            </a:pPr>
            <a:fld id="{D691D5C2-623C-4E4F-A921-156EFBDBEFF3}" type="slidenum">
              <a:rPr lang="pl-PL" smtClean="0"/>
              <a:pPr>
                <a:defRPr/>
              </a:pPr>
              <a:t>‹#›</a:t>
            </a:fld>
            <a:endParaRPr lang="pl-PL"/>
          </a:p>
        </p:txBody>
      </p:sp>
      <p:grpSp>
        <p:nvGrpSpPr>
          <p:cNvPr id="2" name="Grupa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Dowolny kształt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Dowolny kształt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99" r:id="rId1"/>
    <p:sldLayoutId id="2147483800" r:id="rId2"/>
    <p:sldLayoutId id="2147483801" r:id="rId3"/>
    <p:sldLayoutId id="2147483802" r:id="rId4"/>
    <p:sldLayoutId id="2147483803" r:id="rId5"/>
    <p:sldLayoutId id="2147483804" r:id="rId6"/>
    <p:sldLayoutId id="2147483805" r:id="rId7"/>
    <p:sldLayoutId id="2147483806" r:id="rId8"/>
    <p:sldLayoutId id="2147483807" r:id="rId9"/>
    <p:sldLayoutId id="2147483808" r:id="rId10"/>
    <p:sldLayoutId id="2147483809" r:id="rId11"/>
  </p:sldLayoutIdLst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az 3" descr="http://www.saferinternet.pl/images/artykuly/dbi/bannery/2014/banner_dbi2014.png"/>
          <p:cNvPicPr/>
          <p:nvPr/>
        </p:nvPicPr>
        <p:blipFill>
          <a:blip r:embed="rId2" cstate="print"/>
          <a:stretch>
            <a:fillRect/>
          </a:stretch>
        </p:blipFill>
        <p:spPr bwMode="auto">
          <a:xfrm>
            <a:off x="431540" y="908720"/>
            <a:ext cx="8280920" cy="5040560"/>
          </a:xfrm>
          <a:prstGeom prst="rect">
            <a:avLst/>
          </a:prstGeom>
          <a:noFill/>
          <a:ln w="31750">
            <a:solidFill>
              <a:schemeClr val="accent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xmlns="" val="396120757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ytuł 3"/>
          <p:cNvSpPr>
            <a:spLocks noGrp="1"/>
          </p:cNvSpPr>
          <p:nvPr>
            <p:ph type="ctrTitle"/>
          </p:nvPr>
        </p:nvSpPr>
        <p:spPr>
          <a:xfrm>
            <a:off x="646176" y="1700808"/>
            <a:ext cx="7851648" cy="2642592"/>
          </a:xfrm>
        </p:spPr>
        <p:txBody>
          <a:bodyPr>
            <a:normAutofit fontScale="90000"/>
          </a:bodyPr>
          <a:lstStyle/>
          <a:p>
            <a:pPr algn="ctr"/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/>
              <a:t/>
            </a:r>
            <a:br>
              <a:rPr lang="pl-PL" dirty="0" smtClean="0"/>
            </a:br>
            <a:r>
              <a:rPr lang="pl-PL" dirty="0" smtClean="0">
                <a:effectLst/>
              </a:rPr>
              <a:t/>
            </a:r>
            <a:br>
              <a:rPr lang="pl-PL" dirty="0" smtClean="0">
                <a:effectLst/>
              </a:rPr>
            </a:br>
            <a:r>
              <a:rPr lang="pl-PL" dirty="0" smtClean="0">
                <a:ln w="10541" cmpd="sng">
                  <a:noFill/>
                  <a:prstDash val="solid"/>
                </a:ln>
                <a:solidFill>
                  <a:srgbClr val="0070C0"/>
                </a:solidFill>
                <a:effectLst/>
              </a:rPr>
              <a:t>Bezpieczny Internet</a:t>
            </a:r>
            <a:br>
              <a:rPr lang="pl-PL" dirty="0" smtClean="0">
                <a:ln w="10541" cmpd="sng">
                  <a:noFill/>
                  <a:prstDash val="solid"/>
                </a:ln>
                <a:solidFill>
                  <a:srgbClr val="0070C0"/>
                </a:solidFill>
                <a:effectLst/>
              </a:rPr>
            </a:br>
            <a:r>
              <a:rPr lang="pl-PL" sz="3100" dirty="0" smtClean="0">
                <a:solidFill>
                  <a:srgbClr val="002060"/>
                </a:solidFill>
                <a:effectLst/>
              </a:rPr>
              <a:t>Jak odpowiadać na bezpiecznie na</a:t>
            </a:r>
            <a:br>
              <a:rPr lang="pl-PL" sz="3100" dirty="0" smtClean="0">
                <a:solidFill>
                  <a:srgbClr val="002060"/>
                </a:solidFill>
                <a:effectLst/>
              </a:rPr>
            </a:br>
            <a:r>
              <a:rPr lang="pl-PL" sz="3100" dirty="0" smtClean="0">
                <a:solidFill>
                  <a:srgbClr val="002060"/>
                </a:solidFill>
                <a:effectLst/>
              </a:rPr>
              <a:t>pytania w Internecie</a:t>
            </a:r>
            <a:r>
              <a:rPr lang="pl-PL" dirty="0" smtClean="0"/>
              <a:t/>
            </a:r>
            <a:br>
              <a:rPr lang="pl-PL" dirty="0" smtClean="0"/>
            </a:b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ytuł 2"/>
          <p:cNvSpPr>
            <a:spLocks noGrp="1"/>
          </p:cNvSpPr>
          <p:nvPr>
            <p:ph type="title"/>
          </p:nvPr>
        </p:nvSpPr>
        <p:spPr>
          <a:xfrm>
            <a:off x="500063" y="0"/>
            <a:ext cx="8229600" cy="1857375"/>
          </a:xfrm>
        </p:spPr>
        <p:txBody>
          <a:bodyPr>
            <a:noAutofit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3600" smtClean="0">
                <a:solidFill>
                  <a:schemeClr val="accent2">
                    <a:lumMod val="75000"/>
                  </a:schemeClr>
                </a:solidFill>
                <a:latin typeface="Cooper Black" pitchFamily="18" charset="0"/>
              </a:rPr>
              <a:t>W Internecie </a:t>
            </a:r>
            <a:r>
              <a:rPr lang="pl-PL" sz="3600" dirty="0" smtClean="0">
                <a:solidFill>
                  <a:schemeClr val="accent2">
                    <a:lumMod val="75000"/>
                  </a:schemeClr>
                </a:solidFill>
                <a:latin typeface="Cooper Black" pitchFamily="18" charset="0"/>
              </a:rPr>
              <a:t>na niebezpieczne pytania udzielaj bezpiecznych odpowiedzi.</a:t>
            </a:r>
            <a:endParaRPr lang="pl-PL" sz="3600" dirty="0">
              <a:solidFill>
                <a:schemeClr val="accent2">
                  <a:lumMod val="75000"/>
                </a:schemeClr>
              </a:solidFill>
              <a:latin typeface="Cooper Black" pitchFamily="18" charset="0"/>
            </a:endParaRPr>
          </a:p>
        </p:txBody>
      </p:sp>
      <p:sp>
        <p:nvSpPr>
          <p:cNvPr id="6" name="Symbol zastępczy zawartości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Jak się nazywasz?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Mów mi wuju.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Ile masz lat?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Tyle  co Bruce Lee, jak był w moim wieku.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Skąd klikasz?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Klikam? A skąd!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Gdzie mieszkasz?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err="1" smtClean="0"/>
              <a:t>Chrząszczyrzewoszyce</a:t>
            </a:r>
            <a:r>
              <a:rPr lang="pl-PL" dirty="0" smtClean="0"/>
              <a:t>, powiat </a:t>
            </a:r>
            <a:r>
              <a:rPr lang="pl-PL" dirty="0" err="1" smtClean="0"/>
              <a:t>Łękołody</a:t>
            </a:r>
            <a:r>
              <a:rPr lang="pl-PL" dirty="0" smtClean="0"/>
              <a:t>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Jak wyglądasz?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Podchodzę  do okna, otwieram je i wyglądam.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6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autoRev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autoRev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6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6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autoRev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6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6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autoRev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6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6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ymbol zastępczy zawartości 3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467350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Dostajesz kieszonkowe?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A Ty co, Urząd Skarbowy? </a:t>
            </a:r>
            <a:r>
              <a:rPr lang="pl-PL" dirty="0" smtClean="0">
                <a:sym typeface="Wingdings" pitchFamily="2" charset="2"/>
              </a:rPr>
              <a:t></a:t>
            </a: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Ile zarabiają  twoi rodzice?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O wiele za mało.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Z kim mieszkasz?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Tajemnica państwowa.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Co masz na sobie?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Wzrok rodziców.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Do której chodzisz szkoły?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Do piątej z lewej.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Spotkamy się?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Chyba, że 30 lutego.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None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4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autoRev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4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4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autoRev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autoRev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4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4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928688"/>
            <a:ext cx="8229600" cy="5395912"/>
          </a:xfrm>
        </p:spPr>
        <p:txBody>
          <a:bodyPr>
            <a:normAutofit lnSpcReduction="10000"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Odwiedzisz mnie?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A co, leżysz w szpitalu?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Jaki jest Twój numer telefonu?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Nie ze mną te numery Bruner.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Dogadujesz się z rodzicami?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Lepiej niż z Tobą.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Wyślesz mi fotkę?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Do paszportu musisz mieć </a:t>
            </a:r>
            <a:r>
              <a:rPr lang="pl-PL" dirty="0" err="1" smtClean="0"/>
              <a:t>swoją</a:t>
            </a:r>
            <a:r>
              <a:rPr lang="pl-PL" dirty="0" err="1" smtClean="0">
                <a:sym typeface="Wingdings" pitchFamily="2" charset="2"/>
              </a:rPr>
              <a:t></a:t>
            </a: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Masz zdjęcie?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Tak, ale jedno, więc nie wysyłam.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Masz kartę kredytową 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A ty </a:t>
            </a:r>
            <a:r>
              <a:rPr lang="pl-PL" dirty="0" err="1" smtClean="0"/>
              <a:t>jopka</a:t>
            </a:r>
            <a:r>
              <a:rPr lang="pl-PL" dirty="0" smtClean="0"/>
              <a:t> </a:t>
            </a:r>
            <a:r>
              <a:rPr lang="pl-PL" dirty="0" err="1" smtClean="0"/>
              <a:t>pik?</a:t>
            </a:r>
            <a:r>
              <a:rPr lang="pl-PL" dirty="0" err="1" smtClean="0">
                <a:sym typeface="Wingdings" pitchFamily="2" charset="2"/>
              </a:rPr>
              <a:t></a:t>
            </a: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 smtClean="0"/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endParaRPr lang="pl-PL" dirty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6" dur="50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7" dur="50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68" dur="500" autoRev="1" fill="hold"/>
                                        <p:tgtEl>
                                          <p:spTgt spid="3">
                                            <p:txEl>
                                              <p:pRg st="10" end="1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3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4" dur="500" fill="hold"/>
                                        <p:tgtEl>
                                          <p:spTgt spid="3">
                                            <p:txEl>
                                              <p:pRg st="11" end="1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857250"/>
            <a:ext cx="8229600" cy="5467350"/>
          </a:xfrm>
        </p:spPr>
        <p:txBody>
          <a:bodyPr>
            <a:normAutofit/>
          </a:bodyPr>
          <a:lstStyle/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Jesteś w domu sam?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Nie licząc rodziny…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Wejdziesz na moją stronę?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Wchodzę tylko na drabinę…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</a:rPr>
              <a:t>Gdzie pracują Twoi rodzice?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/>
              <a:t>Tam gdzie chcą </a:t>
            </a:r>
            <a:r>
              <a:rPr lang="pl-PL" dirty="0" smtClean="0">
                <a:sym typeface="Wingdings" pitchFamily="2" charset="2"/>
              </a:rPr>
              <a:t>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Chciałbyś dostać jakiś prezent?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ym typeface="Wingdings" pitchFamily="2" charset="2"/>
              </a:rPr>
              <a:t>Nie bądź taki Mikołaj.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olidFill>
                  <a:schemeClr val="accent1">
                    <a:lumMod val="75000"/>
                  </a:schemeClr>
                </a:solidFill>
                <a:sym typeface="Wingdings" pitchFamily="2" charset="2"/>
              </a:rPr>
              <a:t>Chcesz zarobić trochę kaski?</a:t>
            </a:r>
          </a:p>
          <a:p>
            <a:pPr marL="274320" indent="-274320" eaLnBrk="1" fontAlgn="auto" hangingPunct="1">
              <a:spcAft>
                <a:spcPts val="0"/>
              </a:spcAft>
              <a:buClr>
                <a:schemeClr val="accent3"/>
              </a:buClr>
              <a:buFont typeface="Wingdings 2"/>
              <a:buChar char=""/>
              <a:defRPr/>
            </a:pPr>
            <a:r>
              <a:rPr lang="pl-PL" dirty="0" smtClean="0">
                <a:sym typeface="Wingdings" pitchFamily="2" charset="2"/>
              </a:rPr>
              <a:t>Ot filantrop z bożej łaski.</a:t>
            </a:r>
            <a:endParaRPr lang="pl-PL" dirty="0" smtClean="0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6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7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8" dur="50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18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19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20" dur="500" autoRev="1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30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1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32" dur="500" autoRev="1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42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3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44" dur="500" autoRev="1" fill="hold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0" presetClass="emph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 override="childStyle">
                                        <p:cTn id="54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5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p:clrVal>
                                          <a:schemeClr val="accent2"/>
                                        </p:clrVal>
                                      </p:to>
                                    </p:set>
                                    <p:set>
                                      <p:cBhvr>
                                        <p:cTn id="56" dur="500" autoRev="1" fill="hold"/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2" dur="500" fill="hold"/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19100" y="1819365"/>
            <a:ext cx="8305800" cy="3219270"/>
          </a:xfrm>
        </p:spPr>
        <p:txBody>
          <a:bodyPr>
            <a:normAutofit fontScale="90000"/>
          </a:bodyPr>
          <a:lstStyle/>
          <a:p>
            <a:pPr algn="ctr" eaLnBrk="1" fontAlgn="auto" hangingPunct="1">
              <a:spcAft>
                <a:spcPts val="0"/>
              </a:spcAft>
              <a:defRPr/>
            </a:pPr>
            <a:r>
              <a:rPr lang="pl-PL" sz="4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Internet nie jest ani dobry, ani zły. To od nas zależy czy będzie przestrzenią bezpieczną. </a:t>
            </a:r>
            <a:br>
              <a:rPr lang="pl-PL" sz="4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</a:br>
            <a:r>
              <a:rPr lang="pl-PL" sz="4000" dirty="0" smtClean="0">
                <a:solidFill>
                  <a:schemeClr val="accent1">
                    <a:lumMod val="75000"/>
                  </a:schemeClr>
                </a:solidFill>
                <a:latin typeface="+mn-lt"/>
              </a:rPr>
              <a:t>O bezpieczeństwo w globalnej sieci dbaj tak, jak dbasz o nie w świecie realnym. </a:t>
            </a:r>
            <a:endParaRPr lang="pl-PL" sz="4000" dirty="0">
              <a:solidFill>
                <a:schemeClr val="accent1">
                  <a:lumMod val="75000"/>
                </a:schemeClr>
              </a:solidFill>
              <a:latin typeface="+mn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4941168"/>
            <a:ext cx="8305800" cy="1143000"/>
          </a:xfrm>
        </p:spPr>
        <p:txBody>
          <a:bodyPr/>
          <a:lstStyle/>
          <a:p>
            <a:pPr algn="ctr"/>
            <a:r>
              <a:rPr lang="pl-PL" dirty="0" smtClean="0"/>
              <a:t>Dziękujemy za uwagę</a:t>
            </a:r>
            <a:endParaRPr lang="pl-PL" dirty="0"/>
          </a:p>
        </p:txBody>
      </p:sp>
      <p:pic>
        <p:nvPicPr>
          <p:cNvPr id="1027" name="Picture 3" descr="C:\Users\Lenovo\AppData\Local\Microsoft\Windows\Temporary Internet Files\Content.IE5\LA8QFN2B\smiley-146475_960_720[1]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51212" y="1340768"/>
            <a:ext cx="3041576" cy="3041576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Przepływ">
  <a:themeElements>
    <a:clrScheme name="Przepływ">
      <a:dk1>
        <a:sysClr val="windowText" lastClr="000000"/>
      </a:dk1>
      <a:lt1>
        <a:sysClr val="window" lastClr="FFFFFF"/>
      </a:lt1>
      <a:dk2>
        <a:srgbClr val="04617B"/>
      </a:dk2>
      <a:lt2>
        <a:srgbClr val="DBF5F9"/>
      </a:lt2>
      <a:accent1>
        <a:srgbClr val="0F6FC6"/>
      </a:accent1>
      <a:accent2>
        <a:srgbClr val="009DD9"/>
      </a:accent2>
      <a:accent3>
        <a:srgbClr val="0BD0D9"/>
      </a:accent3>
      <a:accent4>
        <a:srgbClr val="10CF9B"/>
      </a:accent4>
      <a:accent5>
        <a:srgbClr val="7CCA62"/>
      </a:accent5>
      <a:accent6>
        <a:srgbClr val="A5C249"/>
      </a:accent6>
      <a:hlink>
        <a:srgbClr val="E2D700"/>
      </a:hlink>
      <a:folHlink>
        <a:srgbClr val="85DFD0"/>
      </a:folHlink>
    </a:clrScheme>
    <a:fontScheme name="Przepływ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Przepływ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165</TotalTime>
  <Words>251</Words>
  <Application>Microsoft Office PowerPoint</Application>
  <PresentationFormat>Pokaz na ekranie (4:3)</PresentationFormat>
  <Paragraphs>50</Paragraphs>
  <Slides>8</Slides>
  <Notes>0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8</vt:i4>
      </vt:variant>
    </vt:vector>
  </HeadingPairs>
  <TitlesOfParts>
    <vt:vector size="9" baseType="lpstr">
      <vt:lpstr>Przepływ</vt:lpstr>
      <vt:lpstr>Slajd 1</vt:lpstr>
      <vt:lpstr>    Bezpieczny Internet Jak odpowiadać na bezpiecznie na pytania w Internecie </vt:lpstr>
      <vt:lpstr>W Internecie na niebezpieczne pytania udzielaj bezpiecznych odpowiedzi.</vt:lpstr>
      <vt:lpstr>Slajd 4</vt:lpstr>
      <vt:lpstr>Slajd 5</vt:lpstr>
      <vt:lpstr>Slajd 6</vt:lpstr>
      <vt:lpstr>Internet nie jest ani dobry, ani zły. To od nas zależy czy będzie przestrzenią bezpieczną.  O bezpieczeństwo w globalnej sieci dbaj tak, jak dbasz o nie w świecie realnym. </vt:lpstr>
      <vt:lpstr>Dziękujemy za uwagę</vt:lpstr>
    </vt:vector>
  </TitlesOfParts>
  <Company>TOSHIBA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BEZPIECZNY INTERNET</dc:title>
  <dc:creator>toshiba</dc:creator>
  <cp:lastModifiedBy>Lenovo</cp:lastModifiedBy>
  <cp:revision>24</cp:revision>
  <dcterms:created xsi:type="dcterms:W3CDTF">2009-04-07T18:55:18Z</dcterms:created>
  <dcterms:modified xsi:type="dcterms:W3CDTF">2018-02-05T20:24:00Z</dcterms:modified>
</cp:coreProperties>
</file>