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6" r:id="rId6"/>
    <p:sldId id="264" r:id="rId7"/>
    <p:sldId id="268" r:id="rId8"/>
    <p:sldId id="269" r:id="rId9"/>
    <p:sldId id="270" r:id="rId10"/>
    <p:sldId id="272" r:id="rId11"/>
    <p:sldId id="274" r:id="rId12"/>
    <p:sldId id="279" r:id="rId13"/>
    <p:sldId id="271" r:id="rId14"/>
    <p:sldId id="275" r:id="rId15"/>
    <p:sldId id="276" r:id="rId16"/>
    <p:sldId id="277" r:id="rId17"/>
    <p:sldId id="280" r:id="rId18"/>
    <p:sldId id="278" r:id="rId19"/>
    <p:sldId id="263" r:id="rId20"/>
    <p:sldId id="265" r:id="rId21"/>
    <p:sldId id="28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64" d="100"/>
          <a:sy n="64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D13E-C075-4F18-AC12-B1B2FD1FB381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821F-670A-457F-8FF1-D7710218F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Lenovo\Desktop\sprzatanie%202017\Sunday_Spirit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nday_Spir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5661248"/>
            <a:ext cx="304800" cy="304800"/>
          </a:xfrm>
          <a:prstGeom prst="rect">
            <a:avLst/>
          </a:prstGeom>
        </p:spPr>
      </p:pic>
      <p:pic>
        <p:nvPicPr>
          <p:cNvPr id="10" name="Symbol zastępczy obrazu 9" descr="sprzatanie_swiata_2017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978" b="2978"/>
          <a:stretch>
            <a:fillRect/>
          </a:stretch>
        </p:blipFill>
        <p:spPr>
          <a:xfrm>
            <a:off x="611560" y="332656"/>
            <a:ext cx="7920880" cy="5940660"/>
          </a:xfr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7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4).jpg"/>
          <p:cNvPicPr>
            <a:picLocks noChangeAspect="1"/>
          </p:cNvPicPr>
          <p:nvPr/>
        </p:nvPicPr>
        <p:blipFill>
          <a:blip r:embed="rId2" cstate="print"/>
          <a:srcRect l="4641" t="18501" r="5901" b="18500"/>
          <a:stretch>
            <a:fillRect/>
          </a:stretch>
        </p:blipFill>
        <p:spPr>
          <a:xfrm>
            <a:off x="467544" y="513183"/>
            <a:ext cx="8208912" cy="578092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).jpg"/>
          <p:cNvPicPr>
            <a:picLocks noChangeAspect="1"/>
          </p:cNvPicPr>
          <p:nvPr/>
        </p:nvPicPr>
        <p:blipFill>
          <a:blip r:embed="rId2" cstate="print"/>
          <a:srcRect l="4641" t="18501" r="4641" b="18500"/>
          <a:stretch>
            <a:fillRect/>
          </a:stretch>
        </p:blipFill>
        <p:spPr>
          <a:xfrm>
            <a:off x="268802" y="548680"/>
            <a:ext cx="8606396" cy="597666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764704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000" dirty="0" smtClean="0">
              <a:solidFill>
                <a:srgbClr val="FF0000"/>
              </a:solidFill>
            </a:endParaRPr>
          </a:p>
          <a:p>
            <a:pPr algn="just"/>
            <a:r>
              <a:rPr lang="pl-PL" sz="2400" dirty="0" smtClean="0"/>
              <a:t>Blisko </a:t>
            </a:r>
            <a:r>
              <a:rPr lang="pl-PL" sz="2400" dirty="0"/>
              <a:t>połowa Polaków wciąż wyrzuca na śmietnik tzw. małe AGD, a więc np. lokówki czy telefony komórkowe. ZSEE to odpady, które zagrażają środowisku w sposób szczególny, ze względu na obecność w nich niebezpiecznych substancji chemicznych, takich jak freon, rtęć czy ołów, które, przy niezachowaniu należytej ostrożności, mogą stać się zagrożeniem dla zdrowia ludzi oraz dla środowiska naturalnego. 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3).jpg"/>
          <p:cNvPicPr>
            <a:picLocks noChangeAspect="1"/>
          </p:cNvPicPr>
          <p:nvPr/>
        </p:nvPicPr>
        <p:blipFill>
          <a:blip r:embed="rId2" cstate="print"/>
          <a:srcRect l="4641" t="20102" r="6478" b="18500"/>
          <a:stretch>
            <a:fillRect/>
          </a:stretch>
        </p:blipFill>
        <p:spPr>
          <a:xfrm>
            <a:off x="395537" y="352319"/>
            <a:ext cx="8381392" cy="5789657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5).jpg"/>
          <p:cNvPicPr>
            <a:picLocks noChangeAspect="1"/>
          </p:cNvPicPr>
          <p:nvPr/>
        </p:nvPicPr>
        <p:blipFill>
          <a:blip r:embed="rId2" cstate="print"/>
          <a:srcRect l="4641" t="18501" r="4641" b="18500"/>
          <a:stretch>
            <a:fillRect/>
          </a:stretch>
        </p:blipFill>
        <p:spPr>
          <a:xfrm>
            <a:off x="233772" y="404664"/>
            <a:ext cx="8676456" cy="602531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4).jpg"/>
          <p:cNvPicPr>
            <a:picLocks noChangeAspect="1"/>
          </p:cNvPicPr>
          <p:nvPr/>
        </p:nvPicPr>
        <p:blipFill>
          <a:blip r:embed="rId2" cstate="print"/>
          <a:srcRect l="4641" t="18501" r="4641" b="18500"/>
          <a:stretch>
            <a:fillRect/>
          </a:stretch>
        </p:blipFill>
        <p:spPr>
          <a:xfrm>
            <a:off x="268802" y="332656"/>
            <a:ext cx="8606397" cy="597666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8).jpg"/>
          <p:cNvPicPr>
            <a:picLocks noChangeAspect="1"/>
          </p:cNvPicPr>
          <p:nvPr/>
        </p:nvPicPr>
        <p:blipFill>
          <a:blip r:embed="rId2" cstate="print"/>
          <a:srcRect l="4641" t="18501" r="4641" b="18500"/>
          <a:stretch>
            <a:fillRect/>
          </a:stretch>
        </p:blipFill>
        <p:spPr>
          <a:xfrm>
            <a:off x="268802" y="404664"/>
            <a:ext cx="8606396" cy="597666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przatanie-swiata-recykling-zestaw-plansz-cd (10).jpg"/>
          <p:cNvPicPr>
            <a:picLocks noChangeAspect="1"/>
          </p:cNvPicPr>
          <p:nvPr/>
        </p:nvPicPr>
        <p:blipFill>
          <a:blip r:embed="rId2" cstate="print"/>
          <a:srcRect l="5040" t="18900" r="5501" b="18101"/>
          <a:stretch>
            <a:fillRect/>
          </a:stretch>
        </p:blipFill>
        <p:spPr>
          <a:xfrm>
            <a:off x="407778" y="548680"/>
            <a:ext cx="8328445" cy="586510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2).jpg"/>
          <p:cNvPicPr>
            <a:picLocks noChangeAspect="1"/>
          </p:cNvPicPr>
          <p:nvPr/>
        </p:nvPicPr>
        <p:blipFill>
          <a:blip r:embed="rId2" cstate="print"/>
          <a:srcRect l="4641" t="18501" r="4641" b="18500"/>
          <a:stretch>
            <a:fillRect/>
          </a:stretch>
        </p:blipFill>
        <p:spPr>
          <a:xfrm>
            <a:off x="333948" y="332656"/>
            <a:ext cx="8476104" cy="5886183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926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FF0000"/>
                </a:solidFill>
              </a:rPr>
              <a:t> DBAJMY O PRZYRODĘ </a:t>
            </a:r>
            <a:br>
              <a:rPr lang="pl-PL" sz="3200" dirty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3" name="Obraz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90" y="1190413"/>
            <a:ext cx="8848620" cy="4974891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1560" y="119675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200" b="1" dirty="0"/>
              <a:t>Obecnie nikt nie musi śmiecić. Mamy zapewniony </a:t>
            </a:r>
            <a:r>
              <a:rPr lang="pl-PL" sz="3200" b="1" dirty="0" err="1"/>
              <a:t>wyw</a:t>
            </a:r>
            <a:r>
              <a:rPr lang="en-US" sz="3200" b="1" dirty="0" err="1"/>
              <a:t>óz</a:t>
            </a:r>
            <a:r>
              <a:rPr lang="pl-PL" sz="3200" b="1" dirty="0"/>
              <a:t> śmieci komunalnych, </a:t>
            </a:r>
            <a:r>
              <a:rPr lang="pl-PL" sz="3200" b="1" dirty="0" err="1"/>
              <a:t>odpadk</a:t>
            </a:r>
            <a:r>
              <a:rPr lang="en-US" sz="3200" b="1" dirty="0" err="1"/>
              <a:t>ów</a:t>
            </a:r>
            <a:r>
              <a:rPr lang="pl-PL" sz="3200" b="1" dirty="0"/>
              <a:t> wt</a:t>
            </a:r>
            <a:r>
              <a:rPr lang="en-US" sz="3200" b="1" dirty="0" err="1"/>
              <a:t>órnych</a:t>
            </a:r>
            <a:r>
              <a:rPr lang="pl-PL" sz="3200" b="1" dirty="0"/>
              <a:t>, </a:t>
            </a:r>
            <a:r>
              <a:rPr lang="pl-PL" sz="3200" b="1" dirty="0" smtClean="0"/>
              <a:t>kanalizację, </a:t>
            </a:r>
            <a:r>
              <a:rPr lang="pl-PL" sz="3200" b="1" dirty="0" err="1" smtClean="0"/>
              <a:t>odbi</a:t>
            </a:r>
            <a:r>
              <a:rPr lang="en-US" sz="3200" b="1" dirty="0" err="1"/>
              <a:t>ór</a:t>
            </a:r>
            <a:r>
              <a:rPr lang="pl-PL" sz="3200" b="1" dirty="0"/>
              <a:t> śmieci wielkogabarytowych </a:t>
            </a:r>
            <a:r>
              <a:rPr lang="pl-PL" sz="3200" b="1" dirty="0" smtClean="0"/>
              <a:t>i specjalnych </a:t>
            </a:r>
            <a:r>
              <a:rPr lang="pl-PL" sz="3200" b="1" dirty="0"/>
              <a:t>- nikt już dzisiaj nie musi śmiecić, a mimo to, Sprzątanie Świata jest nadal </a:t>
            </a:r>
            <a:r>
              <a:rPr lang="pl-PL" sz="3200" b="1" dirty="0" smtClean="0"/>
              <a:t>potrzebne.</a:t>
            </a:r>
            <a:endParaRPr lang="pl-PL" sz="3200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DZIAŁAJ!!! 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3" name="Obraz 2" descr="tmp517483494679511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92" y="764704"/>
            <a:ext cx="8316416" cy="55331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7728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Dziękuję za uwagę</a:t>
            </a:r>
            <a:endParaRPr lang="pl-PL" sz="4400" dirty="0"/>
          </a:p>
        </p:txBody>
      </p:sp>
      <p:pic>
        <p:nvPicPr>
          <p:cNvPr id="5" name="Obraz 4" descr="dziecko-ruchomy-obrazek-0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068960"/>
            <a:ext cx="2609850" cy="229552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sprzatam_swiat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" r="73"/>
          <a:stretch>
            <a:fillRect/>
          </a:stretch>
        </p:blipFill>
        <p:spPr>
          <a:xfrm>
            <a:off x="803582" y="548680"/>
            <a:ext cx="7536836" cy="5652627"/>
          </a:xfr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23528" y="476672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JESTEM, WIĘC NIE </a:t>
            </a:r>
            <a:r>
              <a:rPr lang="pl-PL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ŚMIECĘ</a:t>
            </a:r>
          </a:p>
          <a:p>
            <a:pPr algn="ctr"/>
            <a:endParaRPr lang="pl-PL" sz="2800" dirty="0" smtClean="0">
              <a:ln>
                <a:solidFill>
                  <a:srgbClr val="FF0000"/>
                </a:solidFill>
              </a:ln>
              <a:noFill/>
            </a:endParaRPr>
          </a:p>
          <a:p>
            <a:r>
              <a:rPr lang="pl-PL" sz="2800" dirty="0" smtClean="0"/>
              <a:t> </a:t>
            </a:r>
            <a:r>
              <a:rPr lang="pl-PL" sz="2800" dirty="0"/>
              <a:t>Niemal każda nasza aktywność wiąże się z powstawaniem odpadów. Ale zawsze możemy próbować postępować w taki sposób, aby było ich jak najmniej a te, które już powstały prawidłowo zagospodarowywać, czyli segregować.</a:t>
            </a:r>
            <a:r>
              <a:rPr lang="pl-PL" dirty="0"/>
              <a:t> </a:t>
            </a:r>
          </a:p>
        </p:txBody>
      </p:sp>
      <p:pic>
        <p:nvPicPr>
          <p:cNvPr id="8" name="Obraz 7" descr="SEGREGUJMY-ŚMIEC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8892480" cy="311633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1).jpg"/>
          <p:cNvPicPr>
            <a:picLocks noChangeAspect="1"/>
          </p:cNvPicPr>
          <p:nvPr/>
        </p:nvPicPr>
        <p:blipFill>
          <a:blip r:embed="rId2" cstate="print"/>
          <a:srcRect l="5201" t="18263" r="5494" b="18000"/>
          <a:stretch>
            <a:fillRect/>
          </a:stretch>
        </p:blipFill>
        <p:spPr>
          <a:xfrm>
            <a:off x="611560" y="620688"/>
            <a:ext cx="7992888" cy="577486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54868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SEGRAGUJMY ODPADY!!!</a:t>
            </a:r>
            <a:r>
              <a:rPr lang="pl-PL" sz="3200" dirty="0" smtClean="0"/>
              <a:t> 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3" name="Obraz 2" descr="sprzatanie-swiata-recykling-zestaw-plansz-cd (15).jpg"/>
          <p:cNvPicPr>
            <a:picLocks noChangeAspect="1"/>
          </p:cNvPicPr>
          <p:nvPr/>
        </p:nvPicPr>
        <p:blipFill>
          <a:blip r:embed="rId2" cstate="print"/>
          <a:srcRect l="4641" t="18500" r="7161" b="18501"/>
          <a:stretch>
            <a:fillRect/>
          </a:stretch>
        </p:blipFill>
        <p:spPr>
          <a:xfrm>
            <a:off x="683568" y="1124744"/>
            <a:ext cx="7776864" cy="5554903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6).jpg"/>
          <p:cNvPicPr>
            <a:picLocks noChangeAspect="1"/>
          </p:cNvPicPr>
          <p:nvPr/>
        </p:nvPicPr>
        <p:blipFill>
          <a:blip r:embed="rId2" cstate="print"/>
          <a:srcRect l="5040" t="18900" r="5501" b="18101"/>
          <a:stretch>
            <a:fillRect/>
          </a:stretch>
        </p:blipFill>
        <p:spPr>
          <a:xfrm>
            <a:off x="426500" y="404664"/>
            <a:ext cx="8291001" cy="5838733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7).jpg"/>
          <p:cNvPicPr>
            <a:picLocks noChangeAspect="1"/>
          </p:cNvPicPr>
          <p:nvPr/>
        </p:nvPicPr>
        <p:blipFill>
          <a:blip r:embed="rId2" cstate="print"/>
          <a:srcRect l="5040" t="18580" r="5501" b="18421"/>
          <a:stretch>
            <a:fillRect/>
          </a:stretch>
        </p:blipFill>
        <p:spPr>
          <a:xfrm>
            <a:off x="539552" y="404664"/>
            <a:ext cx="8237714" cy="580120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rzatanie-swiata-recykling-zestaw-plansz-cd (18).jpg"/>
          <p:cNvPicPr>
            <a:picLocks noChangeAspect="1"/>
          </p:cNvPicPr>
          <p:nvPr/>
        </p:nvPicPr>
        <p:blipFill>
          <a:blip r:embed="rId2" cstate="print"/>
          <a:srcRect l="4641" t="18501" r="4641" b="18500"/>
          <a:stretch>
            <a:fillRect/>
          </a:stretch>
        </p:blipFill>
        <p:spPr>
          <a:xfrm>
            <a:off x="218397" y="332656"/>
            <a:ext cx="8707207" cy="604667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130</Words>
  <Application>Microsoft Office PowerPoint</Application>
  <PresentationFormat>Pokaz na ekranie (4:3)</PresentationFormat>
  <Paragraphs>11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SPRZĄTANIE ŚWIATA 2017</dc:title>
  <dc:creator>Lenovo</dc:creator>
  <cp:lastModifiedBy>Lenovo</cp:lastModifiedBy>
  <cp:revision>22</cp:revision>
  <dcterms:created xsi:type="dcterms:W3CDTF">2017-09-19T15:34:02Z</dcterms:created>
  <dcterms:modified xsi:type="dcterms:W3CDTF">2017-09-21T19:25:07Z</dcterms:modified>
</cp:coreProperties>
</file>