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handoutMasterIdLst>
    <p:handoutMasterId r:id="rId20"/>
  </p:handoutMasterIdLst>
  <p:sldIdLst>
    <p:sldId id="276" r:id="rId2"/>
    <p:sldId id="262" r:id="rId3"/>
    <p:sldId id="265" r:id="rId4"/>
    <p:sldId id="263" r:id="rId5"/>
    <p:sldId id="266" r:id="rId6"/>
    <p:sldId id="264" r:id="rId7"/>
    <p:sldId id="256" r:id="rId8"/>
    <p:sldId id="257" r:id="rId9"/>
    <p:sldId id="269" r:id="rId10"/>
    <p:sldId id="278" r:id="rId11"/>
    <p:sldId id="258" r:id="rId12"/>
    <p:sldId id="259" r:id="rId13"/>
    <p:sldId id="271" r:id="rId14"/>
    <p:sldId id="277" r:id="rId15"/>
    <p:sldId id="272" r:id="rId16"/>
    <p:sldId id="273" r:id="rId17"/>
    <p:sldId id="275" r:id="rId18"/>
    <p:sldId id="274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89" autoAdjust="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E106D6-7D09-4FBD-87BD-9520EF39CEE4}" type="doc">
      <dgm:prSet loTypeId="urn:microsoft.com/office/officeart/2005/8/layout/vList5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6FA6511B-6E1F-4AB1-9AF8-3F62F1AEC3A7}">
      <dgm:prSet custT="1"/>
      <dgm:spPr/>
      <dgm:t>
        <a:bodyPr/>
        <a:lstStyle/>
        <a:p>
          <a:pPr rtl="0"/>
          <a:r>
            <a:rPr lang="pl-PL" sz="3500" baseline="0" dirty="0" smtClean="0"/>
            <a:t>STYCZEŃ </a:t>
          </a:r>
          <a:endParaRPr lang="pl-PL" sz="3500" baseline="0" dirty="0"/>
        </a:p>
      </dgm:t>
    </dgm:pt>
    <dgm:pt modelId="{55504C81-47E8-4BEA-B35F-4B6D911DD11C}" type="parTrans" cxnId="{D579EEE7-8F3F-4246-B108-58F7EBFF84CA}">
      <dgm:prSet/>
      <dgm:spPr/>
      <dgm:t>
        <a:bodyPr/>
        <a:lstStyle/>
        <a:p>
          <a:endParaRPr lang="pl-PL"/>
        </a:p>
      </dgm:t>
    </dgm:pt>
    <dgm:pt modelId="{4FB64D3C-CCE6-4D27-8913-48F4A66BFCAA}" type="sibTrans" cxnId="{D579EEE7-8F3F-4246-B108-58F7EBFF84CA}">
      <dgm:prSet/>
      <dgm:spPr/>
      <dgm:t>
        <a:bodyPr/>
        <a:lstStyle/>
        <a:p>
          <a:endParaRPr lang="pl-PL"/>
        </a:p>
      </dgm:t>
    </dgm:pt>
    <dgm:pt modelId="{B1896AA9-E8A7-4F25-8830-2B4E1A1E7D67}">
      <dgm:prSet custT="1"/>
      <dgm:spPr/>
      <dgm:t>
        <a:bodyPr/>
        <a:lstStyle/>
        <a:p>
          <a:pPr rtl="0"/>
          <a:r>
            <a:rPr lang="pl-PL" sz="3500" baseline="0" dirty="0" smtClean="0"/>
            <a:t> LUTY</a:t>
          </a:r>
          <a:endParaRPr lang="pl-PL" sz="3500" baseline="0" dirty="0"/>
        </a:p>
      </dgm:t>
    </dgm:pt>
    <dgm:pt modelId="{DF5599AC-5EC2-48A2-BFB8-72674F2AD698}" type="parTrans" cxnId="{6594CD8C-E57F-4C0C-AFC1-6CA658C0D90C}">
      <dgm:prSet/>
      <dgm:spPr/>
      <dgm:t>
        <a:bodyPr/>
        <a:lstStyle/>
        <a:p>
          <a:endParaRPr lang="pl-PL"/>
        </a:p>
      </dgm:t>
    </dgm:pt>
    <dgm:pt modelId="{E22AEC62-0FFA-4CFB-9C63-B89CAAEA9E63}" type="sibTrans" cxnId="{6594CD8C-E57F-4C0C-AFC1-6CA658C0D90C}">
      <dgm:prSet/>
      <dgm:spPr/>
      <dgm:t>
        <a:bodyPr/>
        <a:lstStyle/>
        <a:p>
          <a:endParaRPr lang="pl-PL"/>
        </a:p>
      </dgm:t>
    </dgm:pt>
    <dgm:pt modelId="{4C855BC0-E67C-4DEF-BC4F-88E87AEB731B}">
      <dgm:prSet custT="1"/>
      <dgm:spPr/>
      <dgm:t>
        <a:bodyPr/>
        <a:lstStyle/>
        <a:p>
          <a:pPr rtl="0"/>
          <a:r>
            <a:rPr lang="pl-PL" sz="3500" baseline="0" dirty="0" smtClean="0"/>
            <a:t>MARZEC</a:t>
          </a:r>
          <a:endParaRPr lang="pl-PL" sz="3500" baseline="0" dirty="0"/>
        </a:p>
      </dgm:t>
    </dgm:pt>
    <dgm:pt modelId="{E052FF23-F286-47FE-91AA-331A936BEC16}" type="parTrans" cxnId="{C61A5C3B-492F-41DD-BD88-ADB28BC8EEFF}">
      <dgm:prSet/>
      <dgm:spPr/>
      <dgm:t>
        <a:bodyPr/>
        <a:lstStyle/>
        <a:p>
          <a:endParaRPr lang="pl-PL"/>
        </a:p>
      </dgm:t>
    </dgm:pt>
    <dgm:pt modelId="{CA384A49-B17F-43DB-9530-70B3840E9CFE}" type="sibTrans" cxnId="{C61A5C3B-492F-41DD-BD88-ADB28BC8EEFF}">
      <dgm:prSet/>
      <dgm:spPr/>
      <dgm:t>
        <a:bodyPr/>
        <a:lstStyle/>
        <a:p>
          <a:endParaRPr lang="pl-PL"/>
        </a:p>
      </dgm:t>
    </dgm:pt>
    <dgm:pt modelId="{FFE22AA9-688E-4405-98A8-F61FD532FA5C}">
      <dgm:prSet custT="1"/>
      <dgm:spPr/>
      <dgm:t>
        <a:bodyPr/>
        <a:lstStyle/>
        <a:p>
          <a:r>
            <a:rPr lang="pl-PL" sz="3500" baseline="0" dirty="0" smtClean="0"/>
            <a:t> KWIECIEŃ</a:t>
          </a:r>
          <a:endParaRPr lang="pl-PL" sz="3500" baseline="0" dirty="0"/>
        </a:p>
      </dgm:t>
    </dgm:pt>
    <dgm:pt modelId="{D0521307-DD7A-4700-8A6A-695CD14A7B04}" type="parTrans" cxnId="{DF34BF9F-33D6-4EA6-8B15-A22A7FF495A9}">
      <dgm:prSet/>
      <dgm:spPr/>
      <dgm:t>
        <a:bodyPr/>
        <a:lstStyle/>
        <a:p>
          <a:endParaRPr lang="pl-PL"/>
        </a:p>
      </dgm:t>
    </dgm:pt>
    <dgm:pt modelId="{951626F4-1531-4FE1-BE41-D35FC9980F7F}" type="sibTrans" cxnId="{DF34BF9F-33D6-4EA6-8B15-A22A7FF495A9}">
      <dgm:prSet/>
      <dgm:spPr/>
      <dgm:t>
        <a:bodyPr/>
        <a:lstStyle/>
        <a:p>
          <a:endParaRPr lang="pl-PL"/>
        </a:p>
      </dgm:t>
    </dgm:pt>
    <dgm:pt modelId="{F3991CA4-60FF-483B-9CA8-594C6F00AEB1}">
      <dgm:prSet custT="1"/>
      <dgm:spPr/>
      <dgm:t>
        <a:bodyPr/>
        <a:lstStyle/>
        <a:p>
          <a:pPr rtl="0"/>
          <a:r>
            <a:rPr lang="pl-PL" sz="3500" baseline="0" dirty="0" smtClean="0"/>
            <a:t> MAJ</a:t>
          </a:r>
          <a:endParaRPr lang="pl-PL" sz="3500" baseline="0" dirty="0"/>
        </a:p>
      </dgm:t>
    </dgm:pt>
    <dgm:pt modelId="{0E85CADF-AEE0-4D13-8798-D077A008382C}" type="parTrans" cxnId="{EDA0163D-86C3-4405-AB8A-03121592F15F}">
      <dgm:prSet/>
      <dgm:spPr/>
      <dgm:t>
        <a:bodyPr/>
        <a:lstStyle/>
        <a:p>
          <a:endParaRPr lang="pl-PL"/>
        </a:p>
      </dgm:t>
    </dgm:pt>
    <dgm:pt modelId="{15862163-D8FF-4E07-93C0-9BC6A43D89DB}" type="sibTrans" cxnId="{EDA0163D-86C3-4405-AB8A-03121592F15F}">
      <dgm:prSet/>
      <dgm:spPr/>
      <dgm:t>
        <a:bodyPr/>
        <a:lstStyle/>
        <a:p>
          <a:endParaRPr lang="pl-PL"/>
        </a:p>
      </dgm:t>
    </dgm:pt>
    <dgm:pt modelId="{F85B38C5-6E64-4BCD-A658-539B48DB0E1F}">
      <dgm:prSet custT="1"/>
      <dgm:spPr/>
      <dgm:t>
        <a:bodyPr/>
        <a:lstStyle/>
        <a:p>
          <a:pPr rtl="0"/>
          <a:r>
            <a:rPr lang="pl-PL" sz="3500" baseline="0" dirty="0" smtClean="0"/>
            <a:t> CZERWIEC </a:t>
          </a:r>
          <a:endParaRPr lang="pl-PL" sz="3500" baseline="0" dirty="0"/>
        </a:p>
      </dgm:t>
    </dgm:pt>
    <dgm:pt modelId="{F1A0D4A2-E9E0-4A03-995E-92BC59DA7D82}" type="parTrans" cxnId="{DD72D163-2D07-4197-95F8-D45CEDB6353F}">
      <dgm:prSet/>
      <dgm:spPr/>
      <dgm:t>
        <a:bodyPr/>
        <a:lstStyle/>
        <a:p>
          <a:endParaRPr lang="pl-PL"/>
        </a:p>
      </dgm:t>
    </dgm:pt>
    <dgm:pt modelId="{78F04DB0-8054-4D70-8276-B73A3BAE9CE5}" type="sibTrans" cxnId="{DD72D163-2D07-4197-95F8-D45CEDB6353F}">
      <dgm:prSet/>
      <dgm:spPr/>
      <dgm:t>
        <a:bodyPr/>
        <a:lstStyle/>
        <a:p>
          <a:endParaRPr lang="pl-PL"/>
        </a:p>
      </dgm:t>
    </dgm:pt>
    <dgm:pt modelId="{72C78312-EF5A-4288-BD67-52ED9A129E52}">
      <dgm:prSet custT="1"/>
      <dgm:spPr/>
      <dgm:t>
        <a:bodyPr/>
        <a:lstStyle/>
        <a:p>
          <a:pPr rtl="0"/>
          <a:r>
            <a:rPr lang="pl-PL" sz="3500" baseline="0" dirty="0" smtClean="0"/>
            <a:t> LIPIEC</a:t>
          </a:r>
          <a:endParaRPr lang="pl-PL" sz="3500" baseline="0" dirty="0"/>
        </a:p>
      </dgm:t>
    </dgm:pt>
    <dgm:pt modelId="{4D71EF15-EAFC-4020-9264-37F1D2015927}" type="parTrans" cxnId="{45F3BBA6-5416-49F0-A072-CC29591DD436}">
      <dgm:prSet/>
      <dgm:spPr/>
      <dgm:t>
        <a:bodyPr/>
        <a:lstStyle/>
        <a:p>
          <a:endParaRPr lang="pl-PL"/>
        </a:p>
      </dgm:t>
    </dgm:pt>
    <dgm:pt modelId="{80864E93-D175-45CC-A953-CB9EE627FF90}" type="sibTrans" cxnId="{45F3BBA6-5416-49F0-A072-CC29591DD436}">
      <dgm:prSet/>
      <dgm:spPr/>
      <dgm:t>
        <a:bodyPr/>
        <a:lstStyle/>
        <a:p>
          <a:endParaRPr lang="pl-PL"/>
        </a:p>
      </dgm:t>
    </dgm:pt>
    <dgm:pt modelId="{CA2F00AF-E568-4352-B0AF-FCBB4F431832}">
      <dgm:prSet custT="1"/>
      <dgm:spPr/>
      <dgm:t>
        <a:bodyPr/>
        <a:lstStyle/>
        <a:p>
          <a:pPr rtl="0"/>
          <a:r>
            <a:rPr lang="pl-PL" sz="3500" baseline="0" dirty="0" smtClean="0"/>
            <a:t>SIERPIEŃ</a:t>
          </a:r>
          <a:endParaRPr lang="pl-PL" sz="3500" baseline="0" dirty="0"/>
        </a:p>
      </dgm:t>
    </dgm:pt>
    <dgm:pt modelId="{C07DE8DA-E5A7-490A-86E8-4BD21A87133E}" type="parTrans" cxnId="{66AC8920-5099-410A-A33F-E6008176EF37}">
      <dgm:prSet/>
      <dgm:spPr/>
      <dgm:t>
        <a:bodyPr/>
        <a:lstStyle/>
        <a:p>
          <a:endParaRPr lang="pl-PL"/>
        </a:p>
      </dgm:t>
    </dgm:pt>
    <dgm:pt modelId="{E08915DF-E10B-483C-85B9-231DA6C4E636}" type="sibTrans" cxnId="{66AC8920-5099-410A-A33F-E6008176EF37}">
      <dgm:prSet/>
      <dgm:spPr/>
      <dgm:t>
        <a:bodyPr/>
        <a:lstStyle/>
        <a:p>
          <a:endParaRPr lang="pl-PL"/>
        </a:p>
      </dgm:t>
    </dgm:pt>
    <dgm:pt modelId="{ECAB3F72-66AC-4183-A806-7B3573C26933}">
      <dgm:prSet custT="1"/>
      <dgm:spPr/>
      <dgm:t>
        <a:bodyPr/>
        <a:lstStyle/>
        <a:p>
          <a:pPr rtl="0"/>
          <a:r>
            <a:rPr lang="pl-PL" sz="3500" baseline="0" dirty="0" smtClean="0"/>
            <a:t>WRZESIEŃ</a:t>
          </a:r>
          <a:endParaRPr lang="pl-PL" sz="3500" baseline="0" dirty="0"/>
        </a:p>
      </dgm:t>
    </dgm:pt>
    <dgm:pt modelId="{7233540C-FD70-445B-8B93-081196887A0D}" type="parTrans" cxnId="{E00B65A1-DA1D-4660-ABEE-575F7A8A49D6}">
      <dgm:prSet/>
      <dgm:spPr/>
      <dgm:t>
        <a:bodyPr/>
        <a:lstStyle/>
        <a:p>
          <a:endParaRPr lang="pl-PL"/>
        </a:p>
      </dgm:t>
    </dgm:pt>
    <dgm:pt modelId="{39955655-5345-49CF-949A-D43CABFDC448}" type="sibTrans" cxnId="{E00B65A1-DA1D-4660-ABEE-575F7A8A49D6}">
      <dgm:prSet/>
      <dgm:spPr/>
      <dgm:t>
        <a:bodyPr/>
        <a:lstStyle/>
        <a:p>
          <a:endParaRPr lang="pl-PL"/>
        </a:p>
      </dgm:t>
    </dgm:pt>
    <dgm:pt modelId="{1A354487-75CC-4072-80C0-828C468FE71C}">
      <dgm:prSet custT="1"/>
      <dgm:spPr/>
      <dgm:t>
        <a:bodyPr/>
        <a:lstStyle/>
        <a:p>
          <a:pPr rtl="0"/>
          <a:r>
            <a:rPr lang="pl-PL" sz="3500" baseline="0" dirty="0" smtClean="0"/>
            <a:t>PAŹDZIERNIK</a:t>
          </a:r>
          <a:endParaRPr lang="pl-PL" sz="3500" baseline="0" dirty="0"/>
        </a:p>
      </dgm:t>
    </dgm:pt>
    <dgm:pt modelId="{7E94C3A0-19F4-4C7E-8857-2B3034CF5B77}" type="parTrans" cxnId="{68621A7C-3E3A-4783-AB39-3547C1A9F466}">
      <dgm:prSet/>
      <dgm:spPr/>
      <dgm:t>
        <a:bodyPr/>
        <a:lstStyle/>
        <a:p>
          <a:endParaRPr lang="pl-PL"/>
        </a:p>
      </dgm:t>
    </dgm:pt>
    <dgm:pt modelId="{9B8DCBC6-6585-45EE-86ED-C740DED2CB5C}" type="sibTrans" cxnId="{68621A7C-3E3A-4783-AB39-3547C1A9F466}">
      <dgm:prSet/>
      <dgm:spPr/>
      <dgm:t>
        <a:bodyPr/>
        <a:lstStyle/>
        <a:p>
          <a:endParaRPr lang="pl-PL"/>
        </a:p>
      </dgm:t>
    </dgm:pt>
    <dgm:pt modelId="{3033ED31-75F8-4632-BBB7-DFA0A54BC136}">
      <dgm:prSet custT="1"/>
      <dgm:spPr/>
      <dgm:t>
        <a:bodyPr/>
        <a:lstStyle/>
        <a:p>
          <a:pPr rtl="0"/>
          <a:r>
            <a:rPr lang="pl-PL" sz="3500" baseline="0" dirty="0" smtClean="0"/>
            <a:t> LISTOPAD</a:t>
          </a:r>
          <a:endParaRPr lang="pl-PL" sz="3500" baseline="0" dirty="0"/>
        </a:p>
      </dgm:t>
    </dgm:pt>
    <dgm:pt modelId="{4E7E37E3-2BF5-406C-A5DD-C541925319AB}" type="parTrans" cxnId="{DD3411C3-72FE-4112-AFF4-4FC5C07BB36B}">
      <dgm:prSet/>
      <dgm:spPr/>
      <dgm:t>
        <a:bodyPr/>
        <a:lstStyle/>
        <a:p>
          <a:endParaRPr lang="pl-PL"/>
        </a:p>
      </dgm:t>
    </dgm:pt>
    <dgm:pt modelId="{D28FFF1C-0278-467B-80ED-EDF76911E79B}" type="sibTrans" cxnId="{DD3411C3-72FE-4112-AFF4-4FC5C07BB36B}">
      <dgm:prSet/>
      <dgm:spPr/>
      <dgm:t>
        <a:bodyPr/>
        <a:lstStyle/>
        <a:p>
          <a:endParaRPr lang="pl-PL"/>
        </a:p>
      </dgm:t>
    </dgm:pt>
    <dgm:pt modelId="{23EAE9F6-151E-4A09-AB05-A1E06553FBF6}">
      <dgm:prSet custT="1"/>
      <dgm:spPr/>
      <dgm:t>
        <a:bodyPr/>
        <a:lstStyle/>
        <a:p>
          <a:pPr rtl="0"/>
          <a:r>
            <a:rPr lang="pl-PL" sz="3500" baseline="0" dirty="0" smtClean="0"/>
            <a:t>GRUDZIEŃ</a:t>
          </a:r>
          <a:endParaRPr lang="pl-PL" sz="3500" baseline="0" dirty="0"/>
        </a:p>
      </dgm:t>
    </dgm:pt>
    <dgm:pt modelId="{D3881DD1-9741-4AB9-82A8-C67EC6DBE910}" type="parTrans" cxnId="{4146FEA2-3A1E-42D9-A04B-F036D2F5DD8D}">
      <dgm:prSet/>
      <dgm:spPr/>
      <dgm:t>
        <a:bodyPr/>
        <a:lstStyle/>
        <a:p>
          <a:endParaRPr lang="pl-PL"/>
        </a:p>
      </dgm:t>
    </dgm:pt>
    <dgm:pt modelId="{4A8103E7-C0A5-4D35-BF16-61A79525A45D}" type="sibTrans" cxnId="{4146FEA2-3A1E-42D9-A04B-F036D2F5DD8D}">
      <dgm:prSet/>
      <dgm:spPr/>
      <dgm:t>
        <a:bodyPr/>
        <a:lstStyle/>
        <a:p>
          <a:endParaRPr lang="pl-PL"/>
        </a:p>
      </dgm:t>
    </dgm:pt>
    <dgm:pt modelId="{4228D33A-30F8-4F30-A570-3C7FE8C45F2A}" type="pres">
      <dgm:prSet presAssocID="{0FE106D6-7D09-4FBD-87BD-9520EF39CEE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4F7AD4B-0979-45C0-97C3-45959DADD72D}" type="pres">
      <dgm:prSet presAssocID="{6FA6511B-6E1F-4AB1-9AF8-3F62F1AEC3A7}" presName="linNode" presStyleCnt="0"/>
      <dgm:spPr/>
    </dgm:pt>
    <dgm:pt modelId="{5E73FEF5-9BF5-4128-BA75-D60A8D807343}" type="pres">
      <dgm:prSet presAssocID="{6FA6511B-6E1F-4AB1-9AF8-3F62F1AEC3A7}" presName="parentText" presStyleLbl="node1" presStyleIdx="0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2DB79FE-7F3B-4EC3-92C5-840E1E620A6B}" type="pres">
      <dgm:prSet presAssocID="{4FB64D3C-CCE6-4D27-8913-48F4A66BFCAA}" presName="sp" presStyleCnt="0"/>
      <dgm:spPr/>
    </dgm:pt>
    <dgm:pt modelId="{160D4DC9-397F-40B4-9B45-F7EC388945E3}" type="pres">
      <dgm:prSet presAssocID="{B1896AA9-E8A7-4F25-8830-2B4E1A1E7D67}" presName="linNode" presStyleCnt="0"/>
      <dgm:spPr/>
    </dgm:pt>
    <dgm:pt modelId="{E13041D3-F529-4ED4-88E9-88C4041FC9CA}" type="pres">
      <dgm:prSet presAssocID="{B1896AA9-E8A7-4F25-8830-2B4E1A1E7D67}" presName="parentText" presStyleLbl="node1" presStyleIdx="1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847D76D-6C33-480E-9247-2FCC199700C7}" type="pres">
      <dgm:prSet presAssocID="{E22AEC62-0FFA-4CFB-9C63-B89CAAEA9E63}" presName="sp" presStyleCnt="0"/>
      <dgm:spPr/>
    </dgm:pt>
    <dgm:pt modelId="{6913CD31-C7EB-41E9-A9D2-F28DB3F3EFE9}" type="pres">
      <dgm:prSet presAssocID="{4C855BC0-E67C-4DEF-BC4F-88E87AEB731B}" presName="linNode" presStyleCnt="0"/>
      <dgm:spPr/>
    </dgm:pt>
    <dgm:pt modelId="{029F3AAD-F4D6-4222-A3B4-9E74F439229C}" type="pres">
      <dgm:prSet presAssocID="{4C855BC0-E67C-4DEF-BC4F-88E87AEB731B}" presName="parentText" presStyleLbl="node1" presStyleIdx="2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0C7A1C2-4E14-4912-A7DF-55C406E9BD90}" type="pres">
      <dgm:prSet presAssocID="{CA384A49-B17F-43DB-9530-70B3840E9CFE}" presName="sp" presStyleCnt="0"/>
      <dgm:spPr/>
    </dgm:pt>
    <dgm:pt modelId="{C9F5F77E-4CB9-4C7B-A64C-9A4C8C6198F3}" type="pres">
      <dgm:prSet presAssocID="{FFE22AA9-688E-4405-98A8-F61FD532FA5C}" presName="linNode" presStyleCnt="0"/>
      <dgm:spPr/>
    </dgm:pt>
    <dgm:pt modelId="{2A3FD100-E8FA-4BD8-9445-8F485A655C4E}" type="pres">
      <dgm:prSet presAssocID="{FFE22AA9-688E-4405-98A8-F61FD532FA5C}" presName="parentText" presStyleLbl="node1" presStyleIdx="3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C2DABEB-CC30-4A85-9546-CAF129F2AD6E}" type="pres">
      <dgm:prSet presAssocID="{951626F4-1531-4FE1-BE41-D35FC9980F7F}" presName="sp" presStyleCnt="0"/>
      <dgm:spPr/>
    </dgm:pt>
    <dgm:pt modelId="{E45D1406-FD9C-4233-966C-7CA8B05525E1}" type="pres">
      <dgm:prSet presAssocID="{F3991CA4-60FF-483B-9CA8-594C6F00AEB1}" presName="linNode" presStyleCnt="0"/>
      <dgm:spPr/>
    </dgm:pt>
    <dgm:pt modelId="{A8FCD064-F19A-4EA3-9154-CB6CA15F44B4}" type="pres">
      <dgm:prSet presAssocID="{F3991CA4-60FF-483B-9CA8-594C6F00AEB1}" presName="parentText" presStyleLbl="node1" presStyleIdx="4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DBFAEC3-39F7-4F3B-8DAC-2EC1E4C61605}" type="pres">
      <dgm:prSet presAssocID="{15862163-D8FF-4E07-93C0-9BC6A43D89DB}" presName="sp" presStyleCnt="0"/>
      <dgm:spPr/>
    </dgm:pt>
    <dgm:pt modelId="{33FABE1B-AADE-48EB-A4BF-8AD37780B584}" type="pres">
      <dgm:prSet presAssocID="{F85B38C5-6E64-4BCD-A658-539B48DB0E1F}" presName="linNode" presStyleCnt="0"/>
      <dgm:spPr/>
    </dgm:pt>
    <dgm:pt modelId="{78E6EAFA-C3C6-4A1B-9F4D-4DA4FA617543}" type="pres">
      <dgm:prSet presAssocID="{F85B38C5-6E64-4BCD-A658-539B48DB0E1F}" presName="parentText" presStyleLbl="node1" presStyleIdx="5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B2466FC-FE20-4415-AC22-65227CD0BDCD}" type="pres">
      <dgm:prSet presAssocID="{78F04DB0-8054-4D70-8276-B73A3BAE9CE5}" presName="sp" presStyleCnt="0"/>
      <dgm:spPr/>
    </dgm:pt>
    <dgm:pt modelId="{A658536C-3CD2-4D2B-96FC-6364E51EA38C}" type="pres">
      <dgm:prSet presAssocID="{72C78312-EF5A-4288-BD67-52ED9A129E52}" presName="linNode" presStyleCnt="0"/>
      <dgm:spPr/>
    </dgm:pt>
    <dgm:pt modelId="{C02D4FFB-6DC0-422B-B18A-C5FB2B96A161}" type="pres">
      <dgm:prSet presAssocID="{72C78312-EF5A-4288-BD67-52ED9A129E52}" presName="parentText" presStyleLbl="node1" presStyleIdx="6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98564BA-AF87-4D97-841B-4C304AC993C8}" type="pres">
      <dgm:prSet presAssocID="{80864E93-D175-45CC-A953-CB9EE627FF90}" presName="sp" presStyleCnt="0"/>
      <dgm:spPr/>
    </dgm:pt>
    <dgm:pt modelId="{FADD58F1-0360-4A7E-8476-163E1E23EF99}" type="pres">
      <dgm:prSet presAssocID="{CA2F00AF-E568-4352-B0AF-FCBB4F431832}" presName="linNode" presStyleCnt="0"/>
      <dgm:spPr/>
    </dgm:pt>
    <dgm:pt modelId="{CEB0DB75-0774-4A05-B172-FD40599C2E48}" type="pres">
      <dgm:prSet presAssocID="{CA2F00AF-E568-4352-B0AF-FCBB4F431832}" presName="parentText" presStyleLbl="node1" presStyleIdx="7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0C39AEC-D514-423D-AE68-65214A16257D}" type="pres">
      <dgm:prSet presAssocID="{E08915DF-E10B-483C-85B9-231DA6C4E636}" presName="sp" presStyleCnt="0"/>
      <dgm:spPr/>
    </dgm:pt>
    <dgm:pt modelId="{A8DE19BE-D277-40CC-9C43-E8B273DAEF82}" type="pres">
      <dgm:prSet presAssocID="{ECAB3F72-66AC-4183-A806-7B3573C26933}" presName="linNode" presStyleCnt="0"/>
      <dgm:spPr/>
    </dgm:pt>
    <dgm:pt modelId="{6EBD3165-52A6-415E-A6C6-61F3B07FABF2}" type="pres">
      <dgm:prSet presAssocID="{ECAB3F72-66AC-4183-A806-7B3573C26933}" presName="parentText" presStyleLbl="node1" presStyleIdx="8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96703E7-68B1-402D-A295-D72C0F5B45FB}" type="pres">
      <dgm:prSet presAssocID="{39955655-5345-49CF-949A-D43CABFDC448}" presName="sp" presStyleCnt="0"/>
      <dgm:spPr/>
    </dgm:pt>
    <dgm:pt modelId="{F69EA24D-CF53-4F48-8D63-4DE42039A14D}" type="pres">
      <dgm:prSet presAssocID="{1A354487-75CC-4072-80C0-828C468FE71C}" presName="linNode" presStyleCnt="0"/>
      <dgm:spPr/>
    </dgm:pt>
    <dgm:pt modelId="{5A1AC4AB-757C-4724-9CC4-4AFE730A9967}" type="pres">
      <dgm:prSet presAssocID="{1A354487-75CC-4072-80C0-828C468FE71C}" presName="parentText" presStyleLbl="node1" presStyleIdx="9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4791F7D-2A3B-4782-912E-7584C5915781}" type="pres">
      <dgm:prSet presAssocID="{9B8DCBC6-6585-45EE-86ED-C740DED2CB5C}" presName="sp" presStyleCnt="0"/>
      <dgm:spPr/>
    </dgm:pt>
    <dgm:pt modelId="{97C93C96-6696-4C2F-9A91-39BF8415265D}" type="pres">
      <dgm:prSet presAssocID="{3033ED31-75F8-4632-BBB7-DFA0A54BC136}" presName="linNode" presStyleCnt="0"/>
      <dgm:spPr/>
    </dgm:pt>
    <dgm:pt modelId="{DC8AF96E-F4E1-45D7-84DB-FD21169B5866}" type="pres">
      <dgm:prSet presAssocID="{3033ED31-75F8-4632-BBB7-DFA0A54BC136}" presName="parentText" presStyleLbl="node1" presStyleIdx="10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63E1FEE-365A-4A95-97C4-C4E9774161CD}" type="pres">
      <dgm:prSet presAssocID="{D28FFF1C-0278-467B-80ED-EDF76911E79B}" presName="sp" presStyleCnt="0"/>
      <dgm:spPr/>
    </dgm:pt>
    <dgm:pt modelId="{093AC5E6-DD40-49C3-9433-B18DBF77CDC7}" type="pres">
      <dgm:prSet presAssocID="{23EAE9F6-151E-4A09-AB05-A1E06553FBF6}" presName="linNode" presStyleCnt="0"/>
      <dgm:spPr/>
    </dgm:pt>
    <dgm:pt modelId="{AB30582A-40BC-4808-B2A1-B3F79E06A89E}" type="pres">
      <dgm:prSet presAssocID="{23EAE9F6-151E-4A09-AB05-A1E06553FBF6}" presName="parentText" presStyleLbl="node1" presStyleIdx="11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8621A7C-3E3A-4783-AB39-3547C1A9F466}" srcId="{0FE106D6-7D09-4FBD-87BD-9520EF39CEE4}" destId="{1A354487-75CC-4072-80C0-828C468FE71C}" srcOrd="9" destOrd="0" parTransId="{7E94C3A0-19F4-4C7E-8857-2B3034CF5B77}" sibTransId="{9B8DCBC6-6585-45EE-86ED-C740DED2CB5C}"/>
    <dgm:cxn modelId="{6594CD8C-E57F-4C0C-AFC1-6CA658C0D90C}" srcId="{0FE106D6-7D09-4FBD-87BD-9520EF39CEE4}" destId="{B1896AA9-E8A7-4F25-8830-2B4E1A1E7D67}" srcOrd="1" destOrd="0" parTransId="{DF5599AC-5EC2-48A2-BFB8-72674F2AD698}" sibTransId="{E22AEC62-0FFA-4CFB-9C63-B89CAAEA9E63}"/>
    <dgm:cxn modelId="{09D3AE16-1FF3-4D8A-9F73-6B81D76A66B5}" type="presOf" srcId="{0FE106D6-7D09-4FBD-87BD-9520EF39CEE4}" destId="{4228D33A-30F8-4F30-A570-3C7FE8C45F2A}" srcOrd="0" destOrd="0" presId="urn:microsoft.com/office/officeart/2005/8/layout/vList5"/>
    <dgm:cxn modelId="{3AAEFE7C-5E76-4A2A-9114-C52300082B69}" type="presOf" srcId="{FFE22AA9-688E-4405-98A8-F61FD532FA5C}" destId="{2A3FD100-E8FA-4BD8-9445-8F485A655C4E}" srcOrd="0" destOrd="0" presId="urn:microsoft.com/office/officeart/2005/8/layout/vList5"/>
    <dgm:cxn modelId="{DF34BF9F-33D6-4EA6-8B15-A22A7FF495A9}" srcId="{0FE106D6-7D09-4FBD-87BD-9520EF39CEE4}" destId="{FFE22AA9-688E-4405-98A8-F61FD532FA5C}" srcOrd="3" destOrd="0" parTransId="{D0521307-DD7A-4700-8A6A-695CD14A7B04}" sibTransId="{951626F4-1531-4FE1-BE41-D35FC9980F7F}"/>
    <dgm:cxn modelId="{D579EEE7-8F3F-4246-B108-58F7EBFF84CA}" srcId="{0FE106D6-7D09-4FBD-87BD-9520EF39CEE4}" destId="{6FA6511B-6E1F-4AB1-9AF8-3F62F1AEC3A7}" srcOrd="0" destOrd="0" parTransId="{55504C81-47E8-4BEA-B35F-4B6D911DD11C}" sibTransId="{4FB64D3C-CCE6-4D27-8913-48F4A66BFCAA}"/>
    <dgm:cxn modelId="{EE682012-2CB1-4318-8AFC-7B6CC6F82383}" type="presOf" srcId="{72C78312-EF5A-4288-BD67-52ED9A129E52}" destId="{C02D4FFB-6DC0-422B-B18A-C5FB2B96A161}" srcOrd="0" destOrd="0" presId="urn:microsoft.com/office/officeart/2005/8/layout/vList5"/>
    <dgm:cxn modelId="{E00B65A1-DA1D-4660-ABEE-575F7A8A49D6}" srcId="{0FE106D6-7D09-4FBD-87BD-9520EF39CEE4}" destId="{ECAB3F72-66AC-4183-A806-7B3573C26933}" srcOrd="8" destOrd="0" parTransId="{7233540C-FD70-445B-8B93-081196887A0D}" sibTransId="{39955655-5345-49CF-949A-D43CABFDC448}"/>
    <dgm:cxn modelId="{3B418D01-5B54-4327-96F5-BAD752182371}" type="presOf" srcId="{23EAE9F6-151E-4A09-AB05-A1E06553FBF6}" destId="{AB30582A-40BC-4808-B2A1-B3F79E06A89E}" srcOrd="0" destOrd="0" presId="urn:microsoft.com/office/officeart/2005/8/layout/vList5"/>
    <dgm:cxn modelId="{DD72D163-2D07-4197-95F8-D45CEDB6353F}" srcId="{0FE106D6-7D09-4FBD-87BD-9520EF39CEE4}" destId="{F85B38C5-6E64-4BCD-A658-539B48DB0E1F}" srcOrd="5" destOrd="0" parTransId="{F1A0D4A2-E9E0-4A03-995E-92BC59DA7D82}" sibTransId="{78F04DB0-8054-4D70-8276-B73A3BAE9CE5}"/>
    <dgm:cxn modelId="{B29AD016-AC84-4359-AD6C-D3CEA62B719F}" type="presOf" srcId="{F85B38C5-6E64-4BCD-A658-539B48DB0E1F}" destId="{78E6EAFA-C3C6-4A1B-9F4D-4DA4FA617543}" srcOrd="0" destOrd="0" presId="urn:microsoft.com/office/officeart/2005/8/layout/vList5"/>
    <dgm:cxn modelId="{B18E0E07-7C64-4FAC-88F3-95A663517F08}" type="presOf" srcId="{CA2F00AF-E568-4352-B0AF-FCBB4F431832}" destId="{CEB0DB75-0774-4A05-B172-FD40599C2E48}" srcOrd="0" destOrd="0" presId="urn:microsoft.com/office/officeart/2005/8/layout/vList5"/>
    <dgm:cxn modelId="{45F3BBA6-5416-49F0-A072-CC29591DD436}" srcId="{0FE106D6-7D09-4FBD-87BD-9520EF39CEE4}" destId="{72C78312-EF5A-4288-BD67-52ED9A129E52}" srcOrd="6" destOrd="0" parTransId="{4D71EF15-EAFC-4020-9264-37F1D2015927}" sibTransId="{80864E93-D175-45CC-A953-CB9EE627FF90}"/>
    <dgm:cxn modelId="{66AC8920-5099-410A-A33F-E6008176EF37}" srcId="{0FE106D6-7D09-4FBD-87BD-9520EF39CEE4}" destId="{CA2F00AF-E568-4352-B0AF-FCBB4F431832}" srcOrd="7" destOrd="0" parTransId="{C07DE8DA-E5A7-490A-86E8-4BD21A87133E}" sibTransId="{E08915DF-E10B-483C-85B9-231DA6C4E636}"/>
    <dgm:cxn modelId="{0DBC71EE-4900-4868-87BD-8FDA7295A176}" type="presOf" srcId="{ECAB3F72-66AC-4183-A806-7B3573C26933}" destId="{6EBD3165-52A6-415E-A6C6-61F3B07FABF2}" srcOrd="0" destOrd="0" presId="urn:microsoft.com/office/officeart/2005/8/layout/vList5"/>
    <dgm:cxn modelId="{DD3411C3-72FE-4112-AFF4-4FC5C07BB36B}" srcId="{0FE106D6-7D09-4FBD-87BD-9520EF39CEE4}" destId="{3033ED31-75F8-4632-BBB7-DFA0A54BC136}" srcOrd="10" destOrd="0" parTransId="{4E7E37E3-2BF5-406C-A5DD-C541925319AB}" sibTransId="{D28FFF1C-0278-467B-80ED-EDF76911E79B}"/>
    <dgm:cxn modelId="{4ECF482A-37F3-4E8E-82CA-7227903099EE}" type="presOf" srcId="{4C855BC0-E67C-4DEF-BC4F-88E87AEB731B}" destId="{029F3AAD-F4D6-4222-A3B4-9E74F439229C}" srcOrd="0" destOrd="0" presId="urn:microsoft.com/office/officeart/2005/8/layout/vList5"/>
    <dgm:cxn modelId="{D514B9BA-2234-4649-8902-B452FCC02D77}" type="presOf" srcId="{6FA6511B-6E1F-4AB1-9AF8-3F62F1AEC3A7}" destId="{5E73FEF5-9BF5-4128-BA75-D60A8D807343}" srcOrd="0" destOrd="0" presId="urn:microsoft.com/office/officeart/2005/8/layout/vList5"/>
    <dgm:cxn modelId="{EDA0163D-86C3-4405-AB8A-03121592F15F}" srcId="{0FE106D6-7D09-4FBD-87BD-9520EF39CEE4}" destId="{F3991CA4-60FF-483B-9CA8-594C6F00AEB1}" srcOrd="4" destOrd="0" parTransId="{0E85CADF-AEE0-4D13-8798-D077A008382C}" sibTransId="{15862163-D8FF-4E07-93C0-9BC6A43D89DB}"/>
    <dgm:cxn modelId="{638D82F4-9F46-492A-80CB-A43760841EB7}" type="presOf" srcId="{1A354487-75CC-4072-80C0-828C468FE71C}" destId="{5A1AC4AB-757C-4724-9CC4-4AFE730A9967}" srcOrd="0" destOrd="0" presId="urn:microsoft.com/office/officeart/2005/8/layout/vList5"/>
    <dgm:cxn modelId="{9009C227-A2CC-4597-B0FB-0C49CBC1868E}" type="presOf" srcId="{B1896AA9-E8A7-4F25-8830-2B4E1A1E7D67}" destId="{E13041D3-F529-4ED4-88E9-88C4041FC9CA}" srcOrd="0" destOrd="0" presId="urn:microsoft.com/office/officeart/2005/8/layout/vList5"/>
    <dgm:cxn modelId="{C61A5C3B-492F-41DD-BD88-ADB28BC8EEFF}" srcId="{0FE106D6-7D09-4FBD-87BD-9520EF39CEE4}" destId="{4C855BC0-E67C-4DEF-BC4F-88E87AEB731B}" srcOrd="2" destOrd="0" parTransId="{E052FF23-F286-47FE-91AA-331A936BEC16}" sibTransId="{CA384A49-B17F-43DB-9530-70B3840E9CFE}"/>
    <dgm:cxn modelId="{6F57FEF5-37CA-48C9-8863-A2A8A601836E}" type="presOf" srcId="{3033ED31-75F8-4632-BBB7-DFA0A54BC136}" destId="{DC8AF96E-F4E1-45D7-84DB-FD21169B5866}" srcOrd="0" destOrd="0" presId="urn:microsoft.com/office/officeart/2005/8/layout/vList5"/>
    <dgm:cxn modelId="{4146FEA2-3A1E-42D9-A04B-F036D2F5DD8D}" srcId="{0FE106D6-7D09-4FBD-87BD-9520EF39CEE4}" destId="{23EAE9F6-151E-4A09-AB05-A1E06553FBF6}" srcOrd="11" destOrd="0" parTransId="{D3881DD1-9741-4AB9-82A8-C67EC6DBE910}" sibTransId="{4A8103E7-C0A5-4D35-BF16-61A79525A45D}"/>
    <dgm:cxn modelId="{D5BB873F-EC25-489D-AA3E-699639B7D1D7}" type="presOf" srcId="{F3991CA4-60FF-483B-9CA8-594C6F00AEB1}" destId="{A8FCD064-F19A-4EA3-9154-CB6CA15F44B4}" srcOrd="0" destOrd="0" presId="urn:microsoft.com/office/officeart/2005/8/layout/vList5"/>
    <dgm:cxn modelId="{7EF953CF-78F9-4E9F-A6AB-D58CB28A3547}" type="presParOf" srcId="{4228D33A-30F8-4F30-A570-3C7FE8C45F2A}" destId="{24F7AD4B-0979-45C0-97C3-45959DADD72D}" srcOrd="0" destOrd="0" presId="urn:microsoft.com/office/officeart/2005/8/layout/vList5"/>
    <dgm:cxn modelId="{E3F015AE-E37E-4A3A-9711-82DC39C2CFCE}" type="presParOf" srcId="{24F7AD4B-0979-45C0-97C3-45959DADD72D}" destId="{5E73FEF5-9BF5-4128-BA75-D60A8D807343}" srcOrd="0" destOrd="0" presId="urn:microsoft.com/office/officeart/2005/8/layout/vList5"/>
    <dgm:cxn modelId="{8C556D81-47AB-4721-85F0-0629944852EB}" type="presParOf" srcId="{4228D33A-30F8-4F30-A570-3C7FE8C45F2A}" destId="{32DB79FE-7F3B-4EC3-92C5-840E1E620A6B}" srcOrd="1" destOrd="0" presId="urn:microsoft.com/office/officeart/2005/8/layout/vList5"/>
    <dgm:cxn modelId="{7272F690-B5D5-4400-84EC-0FD6454E3F5C}" type="presParOf" srcId="{4228D33A-30F8-4F30-A570-3C7FE8C45F2A}" destId="{160D4DC9-397F-40B4-9B45-F7EC388945E3}" srcOrd="2" destOrd="0" presId="urn:microsoft.com/office/officeart/2005/8/layout/vList5"/>
    <dgm:cxn modelId="{A35E3CB2-3F37-4E06-A80E-F812C72F2688}" type="presParOf" srcId="{160D4DC9-397F-40B4-9B45-F7EC388945E3}" destId="{E13041D3-F529-4ED4-88E9-88C4041FC9CA}" srcOrd="0" destOrd="0" presId="urn:microsoft.com/office/officeart/2005/8/layout/vList5"/>
    <dgm:cxn modelId="{102D9B52-B9ED-4238-93C3-80502BA61F42}" type="presParOf" srcId="{4228D33A-30F8-4F30-A570-3C7FE8C45F2A}" destId="{A847D76D-6C33-480E-9247-2FCC199700C7}" srcOrd="3" destOrd="0" presId="urn:microsoft.com/office/officeart/2005/8/layout/vList5"/>
    <dgm:cxn modelId="{5524F94B-3F94-4C98-A7E9-93326CA91A41}" type="presParOf" srcId="{4228D33A-30F8-4F30-A570-3C7FE8C45F2A}" destId="{6913CD31-C7EB-41E9-A9D2-F28DB3F3EFE9}" srcOrd="4" destOrd="0" presId="urn:microsoft.com/office/officeart/2005/8/layout/vList5"/>
    <dgm:cxn modelId="{18705F32-EC3F-43C9-A582-09E8AC2EE834}" type="presParOf" srcId="{6913CD31-C7EB-41E9-A9D2-F28DB3F3EFE9}" destId="{029F3AAD-F4D6-4222-A3B4-9E74F439229C}" srcOrd="0" destOrd="0" presId="urn:microsoft.com/office/officeart/2005/8/layout/vList5"/>
    <dgm:cxn modelId="{34DFCE59-2431-4A59-B6DD-FF665767BB8F}" type="presParOf" srcId="{4228D33A-30F8-4F30-A570-3C7FE8C45F2A}" destId="{70C7A1C2-4E14-4912-A7DF-55C406E9BD90}" srcOrd="5" destOrd="0" presId="urn:microsoft.com/office/officeart/2005/8/layout/vList5"/>
    <dgm:cxn modelId="{A91BAD26-FC18-4A38-9E25-3979913A59FC}" type="presParOf" srcId="{4228D33A-30F8-4F30-A570-3C7FE8C45F2A}" destId="{C9F5F77E-4CB9-4C7B-A64C-9A4C8C6198F3}" srcOrd="6" destOrd="0" presId="urn:microsoft.com/office/officeart/2005/8/layout/vList5"/>
    <dgm:cxn modelId="{4681DD1D-BBD9-4449-B699-34873D95131C}" type="presParOf" srcId="{C9F5F77E-4CB9-4C7B-A64C-9A4C8C6198F3}" destId="{2A3FD100-E8FA-4BD8-9445-8F485A655C4E}" srcOrd="0" destOrd="0" presId="urn:microsoft.com/office/officeart/2005/8/layout/vList5"/>
    <dgm:cxn modelId="{E94AA624-E293-447B-89BC-6F6F6B170738}" type="presParOf" srcId="{4228D33A-30F8-4F30-A570-3C7FE8C45F2A}" destId="{3C2DABEB-CC30-4A85-9546-CAF129F2AD6E}" srcOrd="7" destOrd="0" presId="urn:microsoft.com/office/officeart/2005/8/layout/vList5"/>
    <dgm:cxn modelId="{E82D3A14-C10A-4FC8-BD4A-DA9F1C1596D4}" type="presParOf" srcId="{4228D33A-30F8-4F30-A570-3C7FE8C45F2A}" destId="{E45D1406-FD9C-4233-966C-7CA8B05525E1}" srcOrd="8" destOrd="0" presId="urn:microsoft.com/office/officeart/2005/8/layout/vList5"/>
    <dgm:cxn modelId="{D867D853-1B9C-49CF-A7CA-9867287E9E78}" type="presParOf" srcId="{E45D1406-FD9C-4233-966C-7CA8B05525E1}" destId="{A8FCD064-F19A-4EA3-9154-CB6CA15F44B4}" srcOrd="0" destOrd="0" presId="urn:microsoft.com/office/officeart/2005/8/layout/vList5"/>
    <dgm:cxn modelId="{34B35C5E-6952-412E-8587-FEDE142C0EBE}" type="presParOf" srcId="{4228D33A-30F8-4F30-A570-3C7FE8C45F2A}" destId="{9DBFAEC3-39F7-4F3B-8DAC-2EC1E4C61605}" srcOrd="9" destOrd="0" presId="urn:microsoft.com/office/officeart/2005/8/layout/vList5"/>
    <dgm:cxn modelId="{B0F54B47-A127-4F2A-9C48-04B65A4DD767}" type="presParOf" srcId="{4228D33A-30F8-4F30-A570-3C7FE8C45F2A}" destId="{33FABE1B-AADE-48EB-A4BF-8AD37780B584}" srcOrd="10" destOrd="0" presId="urn:microsoft.com/office/officeart/2005/8/layout/vList5"/>
    <dgm:cxn modelId="{0E1D7DC6-4F71-4DD3-9DD7-6BD5EE76AF17}" type="presParOf" srcId="{33FABE1B-AADE-48EB-A4BF-8AD37780B584}" destId="{78E6EAFA-C3C6-4A1B-9F4D-4DA4FA617543}" srcOrd="0" destOrd="0" presId="urn:microsoft.com/office/officeart/2005/8/layout/vList5"/>
    <dgm:cxn modelId="{DC4D52AF-C16D-4ACC-ACF1-34D274F9468C}" type="presParOf" srcId="{4228D33A-30F8-4F30-A570-3C7FE8C45F2A}" destId="{6B2466FC-FE20-4415-AC22-65227CD0BDCD}" srcOrd="11" destOrd="0" presId="urn:microsoft.com/office/officeart/2005/8/layout/vList5"/>
    <dgm:cxn modelId="{C677DE0D-B186-4596-9CB0-9272FDA18042}" type="presParOf" srcId="{4228D33A-30F8-4F30-A570-3C7FE8C45F2A}" destId="{A658536C-3CD2-4D2B-96FC-6364E51EA38C}" srcOrd="12" destOrd="0" presId="urn:microsoft.com/office/officeart/2005/8/layout/vList5"/>
    <dgm:cxn modelId="{014E254E-51D5-4402-AAAD-030927B44251}" type="presParOf" srcId="{A658536C-3CD2-4D2B-96FC-6364E51EA38C}" destId="{C02D4FFB-6DC0-422B-B18A-C5FB2B96A161}" srcOrd="0" destOrd="0" presId="urn:microsoft.com/office/officeart/2005/8/layout/vList5"/>
    <dgm:cxn modelId="{5C5118F7-1284-4804-B58D-3F72472C432B}" type="presParOf" srcId="{4228D33A-30F8-4F30-A570-3C7FE8C45F2A}" destId="{398564BA-AF87-4D97-841B-4C304AC993C8}" srcOrd="13" destOrd="0" presId="urn:microsoft.com/office/officeart/2005/8/layout/vList5"/>
    <dgm:cxn modelId="{2436F902-F50D-401B-B319-B20ED8934A5C}" type="presParOf" srcId="{4228D33A-30F8-4F30-A570-3C7FE8C45F2A}" destId="{FADD58F1-0360-4A7E-8476-163E1E23EF99}" srcOrd="14" destOrd="0" presId="urn:microsoft.com/office/officeart/2005/8/layout/vList5"/>
    <dgm:cxn modelId="{0167998B-85E1-49EC-BB89-7B843D2D2419}" type="presParOf" srcId="{FADD58F1-0360-4A7E-8476-163E1E23EF99}" destId="{CEB0DB75-0774-4A05-B172-FD40599C2E48}" srcOrd="0" destOrd="0" presId="urn:microsoft.com/office/officeart/2005/8/layout/vList5"/>
    <dgm:cxn modelId="{8BE84D56-5E5C-4441-B474-BC55090856A9}" type="presParOf" srcId="{4228D33A-30F8-4F30-A570-3C7FE8C45F2A}" destId="{00C39AEC-D514-423D-AE68-65214A16257D}" srcOrd="15" destOrd="0" presId="urn:microsoft.com/office/officeart/2005/8/layout/vList5"/>
    <dgm:cxn modelId="{7AC43CB3-0D67-4D47-92DD-321E13C738CF}" type="presParOf" srcId="{4228D33A-30F8-4F30-A570-3C7FE8C45F2A}" destId="{A8DE19BE-D277-40CC-9C43-E8B273DAEF82}" srcOrd="16" destOrd="0" presId="urn:microsoft.com/office/officeart/2005/8/layout/vList5"/>
    <dgm:cxn modelId="{12E5F49F-788B-4430-A301-0484FEBD2C97}" type="presParOf" srcId="{A8DE19BE-D277-40CC-9C43-E8B273DAEF82}" destId="{6EBD3165-52A6-415E-A6C6-61F3B07FABF2}" srcOrd="0" destOrd="0" presId="urn:microsoft.com/office/officeart/2005/8/layout/vList5"/>
    <dgm:cxn modelId="{DA16485A-4D26-43D0-AA5D-C95D7081BA3C}" type="presParOf" srcId="{4228D33A-30F8-4F30-A570-3C7FE8C45F2A}" destId="{696703E7-68B1-402D-A295-D72C0F5B45FB}" srcOrd="17" destOrd="0" presId="urn:microsoft.com/office/officeart/2005/8/layout/vList5"/>
    <dgm:cxn modelId="{962BCFD8-8EB4-46D7-AED7-9099E167EA15}" type="presParOf" srcId="{4228D33A-30F8-4F30-A570-3C7FE8C45F2A}" destId="{F69EA24D-CF53-4F48-8D63-4DE42039A14D}" srcOrd="18" destOrd="0" presId="urn:microsoft.com/office/officeart/2005/8/layout/vList5"/>
    <dgm:cxn modelId="{7E4D9368-F1E1-415D-B57F-6B589D320245}" type="presParOf" srcId="{F69EA24D-CF53-4F48-8D63-4DE42039A14D}" destId="{5A1AC4AB-757C-4724-9CC4-4AFE730A9967}" srcOrd="0" destOrd="0" presId="urn:microsoft.com/office/officeart/2005/8/layout/vList5"/>
    <dgm:cxn modelId="{48A90298-C180-4048-A3CC-0AC6C8C6F4CD}" type="presParOf" srcId="{4228D33A-30F8-4F30-A570-3C7FE8C45F2A}" destId="{64791F7D-2A3B-4782-912E-7584C5915781}" srcOrd="19" destOrd="0" presId="urn:microsoft.com/office/officeart/2005/8/layout/vList5"/>
    <dgm:cxn modelId="{FABF2198-85F1-430E-914D-B52E8C72929A}" type="presParOf" srcId="{4228D33A-30F8-4F30-A570-3C7FE8C45F2A}" destId="{97C93C96-6696-4C2F-9A91-39BF8415265D}" srcOrd="20" destOrd="0" presId="urn:microsoft.com/office/officeart/2005/8/layout/vList5"/>
    <dgm:cxn modelId="{B52422E1-414C-4708-9331-F15980A5A5F2}" type="presParOf" srcId="{97C93C96-6696-4C2F-9A91-39BF8415265D}" destId="{DC8AF96E-F4E1-45D7-84DB-FD21169B5866}" srcOrd="0" destOrd="0" presId="urn:microsoft.com/office/officeart/2005/8/layout/vList5"/>
    <dgm:cxn modelId="{080B1114-99DF-47CA-8494-2749047B4B25}" type="presParOf" srcId="{4228D33A-30F8-4F30-A570-3C7FE8C45F2A}" destId="{B63E1FEE-365A-4A95-97C4-C4E9774161CD}" srcOrd="21" destOrd="0" presId="urn:microsoft.com/office/officeart/2005/8/layout/vList5"/>
    <dgm:cxn modelId="{7F436F83-04B6-4C4D-9348-3E80AB8E858E}" type="presParOf" srcId="{4228D33A-30F8-4F30-A570-3C7FE8C45F2A}" destId="{093AC5E6-DD40-49C3-9433-B18DBF77CDC7}" srcOrd="22" destOrd="0" presId="urn:microsoft.com/office/officeart/2005/8/layout/vList5"/>
    <dgm:cxn modelId="{D071D9D5-1527-47BC-9F0B-351928E42BD4}" type="presParOf" srcId="{093AC5E6-DD40-49C3-9433-B18DBF77CDC7}" destId="{AB30582A-40BC-4808-B2A1-B3F79E06A89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2869A1-A398-42E5-A8A7-CE961718218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07E453D0-F336-4032-B0BA-725F2444E19A}">
      <dgm:prSet/>
      <dgm:spPr/>
      <dgm:t>
        <a:bodyPr/>
        <a:lstStyle/>
        <a:p>
          <a:pPr rtl="0"/>
          <a:r>
            <a:rPr lang="pl-PL" b="1" dirty="0" smtClean="0"/>
            <a:t>WIOSNA</a:t>
          </a:r>
          <a:endParaRPr lang="pl-PL" dirty="0"/>
        </a:p>
      </dgm:t>
    </dgm:pt>
    <dgm:pt modelId="{045DAC1B-21DA-440E-995E-5E9CCEAD8274}" type="parTrans" cxnId="{2F1C0E68-84B7-4553-9ED8-9D3F939F6652}">
      <dgm:prSet/>
      <dgm:spPr/>
      <dgm:t>
        <a:bodyPr/>
        <a:lstStyle/>
        <a:p>
          <a:endParaRPr lang="pl-PL"/>
        </a:p>
      </dgm:t>
    </dgm:pt>
    <dgm:pt modelId="{D1B4BE44-2E0E-4871-9B19-DE922ED04DDF}" type="sibTrans" cxnId="{2F1C0E68-84B7-4553-9ED8-9D3F939F6652}">
      <dgm:prSet/>
      <dgm:spPr/>
      <dgm:t>
        <a:bodyPr/>
        <a:lstStyle/>
        <a:p>
          <a:endParaRPr lang="pl-PL"/>
        </a:p>
      </dgm:t>
    </dgm:pt>
    <dgm:pt modelId="{0A0926C7-0765-4F95-ABB9-B3A773A9BE74}">
      <dgm:prSet/>
      <dgm:spPr/>
      <dgm:t>
        <a:bodyPr/>
        <a:lstStyle/>
        <a:p>
          <a:pPr rtl="0"/>
          <a:r>
            <a:rPr lang="pl-PL" b="1" dirty="0" smtClean="0"/>
            <a:t>LATO </a:t>
          </a:r>
          <a:endParaRPr lang="pl-PL" dirty="0"/>
        </a:p>
      </dgm:t>
    </dgm:pt>
    <dgm:pt modelId="{4D9093F0-14CD-420E-990F-798EBB98BBA7}" type="parTrans" cxnId="{F3C86466-560C-415E-BDEB-77F5EE903DAE}">
      <dgm:prSet/>
      <dgm:spPr/>
      <dgm:t>
        <a:bodyPr/>
        <a:lstStyle/>
        <a:p>
          <a:endParaRPr lang="pl-PL"/>
        </a:p>
      </dgm:t>
    </dgm:pt>
    <dgm:pt modelId="{B874DBAF-C3F8-4D5C-BC36-E96D535F7000}" type="sibTrans" cxnId="{F3C86466-560C-415E-BDEB-77F5EE903DAE}">
      <dgm:prSet/>
      <dgm:spPr/>
      <dgm:t>
        <a:bodyPr/>
        <a:lstStyle/>
        <a:p>
          <a:endParaRPr lang="pl-PL"/>
        </a:p>
      </dgm:t>
    </dgm:pt>
    <dgm:pt modelId="{BF1C0482-0562-4E07-89C5-9A7E25898EAA}">
      <dgm:prSet/>
      <dgm:spPr/>
      <dgm:t>
        <a:bodyPr/>
        <a:lstStyle/>
        <a:p>
          <a:pPr rtl="0"/>
          <a:r>
            <a:rPr lang="pl-PL" b="1" dirty="0" smtClean="0"/>
            <a:t>JESIEŃ</a:t>
          </a:r>
          <a:endParaRPr lang="pl-PL" dirty="0"/>
        </a:p>
      </dgm:t>
    </dgm:pt>
    <dgm:pt modelId="{EC5AB9A3-B6B7-43E7-8D23-7678A0B0FE31}" type="parTrans" cxnId="{028A6DD7-B720-42B4-96FB-7850AFAD4806}">
      <dgm:prSet/>
      <dgm:spPr/>
      <dgm:t>
        <a:bodyPr/>
        <a:lstStyle/>
        <a:p>
          <a:endParaRPr lang="pl-PL"/>
        </a:p>
      </dgm:t>
    </dgm:pt>
    <dgm:pt modelId="{19324F79-F1E7-419D-972D-ABBEC4AB339F}" type="sibTrans" cxnId="{028A6DD7-B720-42B4-96FB-7850AFAD4806}">
      <dgm:prSet/>
      <dgm:spPr/>
      <dgm:t>
        <a:bodyPr/>
        <a:lstStyle/>
        <a:p>
          <a:endParaRPr lang="pl-PL"/>
        </a:p>
      </dgm:t>
    </dgm:pt>
    <dgm:pt modelId="{FD136B77-350D-40B3-B669-3632335F0872}">
      <dgm:prSet/>
      <dgm:spPr/>
      <dgm:t>
        <a:bodyPr/>
        <a:lstStyle/>
        <a:p>
          <a:pPr rtl="0"/>
          <a:r>
            <a:rPr lang="pl-PL" b="1" dirty="0" smtClean="0"/>
            <a:t>ZIMA</a:t>
          </a:r>
          <a:endParaRPr lang="pl-PL" b="1" dirty="0"/>
        </a:p>
      </dgm:t>
    </dgm:pt>
    <dgm:pt modelId="{218648EE-95AC-4F49-B4F6-BC0A2A2C9D61}" type="parTrans" cxnId="{A1ADEF06-8DD4-4582-9CA6-853F41F3FB47}">
      <dgm:prSet/>
      <dgm:spPr/>
      <dgm:t>
        <a:bodyPr/>
        <a:lstStyle/>
        <a:p>
          <a:endParaRPr lang="pl-PL"/>
        </a:p>
      </dgm:t>
    </dgm:pt>
    <dgm:pt modelId="{EDE4CEFF-8B6E-4270-9507-C464910EF237}" type="sibTrans" cxnId="{A1ADEF06-8DD4-4582-9CA6-853F41F3FB47}">
      <dgm:prSet/>
      <dgm:spPr/>
      <dgm:t>
        <a:bodyPr/>
        <a:lstStyle/>
        <a:p>
          <a:endParaRPr lang="pl-PL"/>
        </a:p>
      </dgm:t>
    </dgm:pt>
    <dgm:pt modelId="{CC175663-C9F5-404F-87ED-2B45A0FC39EA}" type="pres">
      <dgm:prSet presAssocID="{902869A1-A398-42E5-A8A7-CE961718218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3708F43-7979-4D76-8E1E-58CFD5FB2A0F}" type="pres">
      <dgm:prSet presAssocID="{07E453D0-F336-4032-B0BA-725F2444E19A}" presName="linNode" presStyleCnt="0"/>
      <dgm:spPr/>
    </dgm:pt>
    <dgm:pt modelId="{C1C3BE5F-E8E3-4EB6-A000-711D2BEDFEA3}" type="pres">
      <dgm:prSet presAssocID="{07E453D0-F336-4032-B0BA-725F2444E19A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8EC810C-CE72-4D47-8CE9-6BB009F105F8}" type="pres">
      <dgm:prSet presAssocID="{D1B4BE44-2E0E-4871-9B19-DE922ED04DDF}" presName="sp" presStyleCnt="0"/>
      <dgm:spPr/>
    </dgm:pt>
    <dgm:pt modelId="{32FA6966-1890-4458-BF44-0B21788D31D1}" type="pres">
      <dgm:prSet presAssocID="{0A0926C7-0765-4F95-ABB9-B3A773A9BE74}" presName="linNode" presStyleCnt="0"/>
      <dgm:spPr/>
    </dgm:pt>
    <dgm:pt modelId="{983C126C-F25B-4678-982C-44FADACDF72E}" type="pres">
      <dgm:prSet presAssocID="{0A0926C7-0765-4F95-ABB9-B3A773A9BE74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A2DEA70-1754-4BF8-A093-B3B17B23A4F3}" type="pres">
      <dgm:prSet presAssocID="{B874DBAF-C3F8-4D5C-BC36-E96D535F7000}" presName="sp" presStyleCnt="0"/>
      <dgm:spPr/>
    </dgm:pt>
    <dgm:pt modelId="{E7843982-808E-4FD6-932A-95CFB0713ACA}" type="pres">
      <dgm:prSet presAssocID="{BF1C0482-0562-4E07-89C5-9A7E25898EAA}" presName="linNode" presStyleCnt="0"/>
      <dgm:spPr/>
    </dgm:pt>
    <dgm:pt modelId="{2B69AFF5-0089-429B-BF4B-C31813854AAA}" type="pres">
      <dgm:prSet presAssocID="{BF1C0482-0562-4E07-89C5-9A7E25898EAA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580E9E2-315A-4EF5-9D74-0460CA2FAE94}" type="pres">
      <dgm:prSet presAssocID="{19324F79-F1E7-419D-972D-ABBEC4AB339F}" presName="sp" presStyleCnt="0"/>
      <dgm:spPr/>
    </dgm:pt>
    <dgm:pt modelId="{D6EF0D69-F108-4D24-9FF9-F81F40D25104}" type="pres">
      <dgm:prSet presAssocID="{FD136B77-350D-40B3-B669-3632335F0872}" presName="linNode" presStyleCnt="0"/>
      <dgm:spPr/>
    </dgm:pt>
    <dgm:pt modelId="{CE35466F-3F63-428C-AE5D-7F7E92236B16}" type="pres">
      <dgm:prSet presAssocID="{FD136B77-350D-40B3-B669-3632335F0872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3C86466-560C-415E-BDEB-77F5EE903DAE}" srcId="{902869A1-A398-42E5-A8A7-CE9617182188}" destId="{0A0926C7-0765-4F95-ABB9-B3A773A9BE74}" srcOrd="1" destOrd="0" parTransId="{4D9093F0-14CD-420E-990F-798EBB98BBA7}" sibTransId="{B874DBAF-C3F8-4D5C-BC36-E96D535F7000}"/>
    <dgm:cxn modelId="{76F0B62C-D2FC-4EB4-B9A7-CB2A1D5F5145}" type="presOf" srcId="{0A0926C7-0765-4F95-ABB9-B3A773A9BE74}" destId="{983C126C-F25B-4678-982C-44FADACDF72E}" srcOrd="0" destOrd="0" presId="urn:microsoft.com/office/officeart/2005/8/layout/vList5"/>
    <dgm:cxn modelId="{90233972-0051-43DB-9ABA-1F567E76058B}" type="presOf" srcId="{FD136B77-350D-40B3-B669-3632335F0872}" destId="{CE35466F-3F63-428C-AE5D-7F7E92236B16}" srcOrd="0" destOrd="0" presId="urn:microsoft.com/office/officeart/2005/8/layout/vList5"/>
    <dgm:cxn modelId="{A1ADEF06-8DD4-4582-9CA6-853F41F3FB47}" srcId="{902869A1-A398-42E5-A8A7-CE9617182188}" destId="{FD136B77-350D-40B3-B669-3632335F0872}" srcOrd="3" destOrd="0" parTransId="{218648EE-95AC-4F49-B4F6-BC0A2A2C9D61}" sibTransId="{EDE4CEFF-8B6E-4270-9507-C464910EF237}"/>
    <dgm:cxn modelId="{CE69AFEF-5877-4080-9753-B3658A90C159}" type="presOf" srcId="{BF1C0482-0562-4E07-89C5-9A7E25898EAA}" destId="{2B69AFF5-0089-429B-BF4B-C31813854AAA}" srcOrd="0" destOrd="0" presId="urn:microsoft.com/office/officeart/2005/8/layout/vList5"/>
    <dgm:cxn modelId="{CBB3005C-5274-4592-8C6B-B6A693621D31}" type="presOf" srcId="{902869A1-A398-42E5-A8A7-CE9617182188}" destId="{CC175663-C9F5-404F-87ED-2B45A0FC39EA}" srcOrd="0" destOrd="0" presId="urn:microsoft.com/office/officeart/2005/8/layout/vList5"/>
    <dgm:cxn modelId="{2F1C0E68-84B7-4553-9ED8-9D3F939F6652}" srcId="{902869A1-A398-42E5-A8A7-CE9617182188}" destId="{07E453D0-F336-4032-B0BA-725F2444E19A}" srcOrd="0" destOrd="0" parTransId="{045DAC1B-21DA-440E-995E-5E9CCEAD8274}" sibTransId="{D1B4BE44-2E0E-4871-9B19-DE922ED04DDF}"/>
    <dgm:cxn modelId="{028A6DD7-B720-42B4-96FB-7850AFAD4806}" srcId="{902869A1-A398-42E5-A8A7-CE9617182188}" destId="{BF1C0482-0562-4E07-89C5-9A7E25898EAA}" srcOrd="2" destOrd="0" parTransId="{EC5AB9A3-B6B7-43E7-8D23-7678A0B0FE31}" sibTransId="{19324F79-F1E7-419D-972D-ABBEC4AB339F}"/>
    <dgm:cxn modelId="{B7C496CC-5E85-46BB-8B86-D37ECAC484CA}" type="presOf" srcId="{07E453D0-F336-4032-B0BA-725F2444E19A}" destId="{C1C3BE5F-E8E3-4EB6-A000-711D2BEDFEA3}" srcOrd="0" destOrd="0" presId="urn:microsoft.com/office/officeart/2005/8/layout/vList5"/>
    <dgm:cxn modelId="{94BF588F-C7EF-4003-A149-B82025A61360}" type="presParOf" srcId="{CC175663-C9F5-404F-87ED-2B45A0FC39EA}" destId="{73708F43-7979-4D76-8E1E-58CFD5FB2A0F}" srcOrd="0" destOrd="0" presId="urn:microsoft.com/office/officeart/2005/8/layout/vList5"/>
    <dgm:cxn modelId="{AC483152-3633-421D-AC1C-C400DDEDEC57}" type="presParOf" srcId="{73708F43-7979-4D76-8E1E-58CFD5FB2A0F}" destId="{C1C3BE5F-E8E3-4EB6-A000-711D2BEDFEA3}" srcOrd="0" destOrd="0" presId="urn:microsoft.com/office/officeart/2005/8/layout/vList5"/>
    <dgm:cxn modelId="{96C9E63A-657C-4CA3-B320-FD5B54F4F39E}" type="presParOf" srcId="{CC175663-C9F5-404F-87ED-2B45A0FC39EA}" destId="{98EC810C-CE72-4D47-8CE9-6BB009F105F8}" srcOrd="1" destOrd="0" presId="urn:microsoft.com/office/officeart/2005/8/layout/vList5"/>
    <dgm:cxn modelId="{AD3D92E9-9FF4-4F19-B9A6-90E988837C04}" type="presParOf" srcId="{CC175663-C9F5-404F-87ED-2B45A0FC39EA}" destId="{32FA6966-1890-4458-BF44-0B21788D31D1}" srcOrd="2" destOrd="0" presId="urn:microsoft.com/office/officeart/2005/8/layout/vList5"/>
    <dgm:cxn modelId="{14F08BFA-7793-47A8-9430-BEB508E928C5}" type="presParOf" srcId="{32FA6966-1890-4458-BF44-0B21788D31D1}" destId="{983C126C-F25B-4678-982C-44FADACDF72E}" srcOrd="0" destOrd="0" presId="urn:microsoft.com/office/officeart/2005/8/layout/vList5"/>
    <dgm:cxn modelId="{AD06D829-5BAF-413F-B90E-6648A554BE12}" type="presParOf" srcId="{CC175663-C9F5-404F-87ED-2B45A0FC39EA}" destId="{FA2DEA70-1754-4BF8-A093-B3B17B23A4F3}" srcOrd="3" destOrd="0" presId="urn:microsoft.com/office/officeart/2005/8/layout/vList5"/>
    <dgm:cxn modelId="{38751AB8-ECFD-4E12-90A8-E61A6613A0BE}" type="presParOf" srcId="{CC175663-C9F5-404F-87ED-2B45A0FC39EA}" destId="{E7843982-808E-4FD6-932A-95CFB0713ACA}" srcOrd="4" destOrd="0" presId="urn:microsoft.com/office/officeart/2005/8/layout/vList5"/>
    <dgm:cxn modelId="{18259808-8CB4-4015-9924-E0A3E3588DD5}" type="presParOf" srcId="{E7843982-808E-4FD6-932A-95CFB0713ACA}" destId="{2B69AFF5-0089-429B-BF4B-C31813854AAA}" srcOrd="0" destOrd="0" presId="urn:microsoft.com/office/officeart/2005/8/layout/vList5"/>
    <dgm:cxn modelId="{D02DABD1-0FE1-49EF-91C2-1048247A8E97}" type="presParOf" srcId="{CC175663-C9F5-404F-87ED-2B45A0FC39EA}" destId="{5580E9E2-315A-4EF5-9D74-0460CA2FAE94}" srcOrd="5" destOrd="0" presId="urn:microsoft.com/office/officeart/2005/8/layout/vList5"/>
    <dgm:cxn modelId="{3C2909EF-1084-4CE0-A76C-5C2088C7C717}" type="presParOf" srcId="{CC175663-C9F5-404F-87ED-2B45A0FC39EA}" destId="{D6EF0D69-F108-4D24-9FF9-F81F40D25104}" srcOrd="6" destOrd="0" presId="urn:microsoft.com/office/officeart/2005/8/layout/vList5"/>
    <dgm:cxn modelId="{F93AA7FE-04EC-4692-BD3A-128B6362E224}" type="presParOf" srcId="{D6EF0D69-F108-4D24-9FF9-F81F40D25104}" destId="{CE35466F-3F63-428C-AE5D-7F7E92236B1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73FEF5-9BF5-4128-BA75-D60A8D807343}">
      <dsp:nvSpPr>
        <dsp:cNvPr id="0" name=""/>
        <dsp:cNvSpPr/>
      </dsp:nvSpPr>
      <dsp:spPr>
        <a:xfrm>
          <a:off x="2765107" y="3785"/>
          <a:ext cx="3110745" cy="52508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kern="1200" baseline="0" dirty="0" smtClean="0"/>
            <a:t>STYCZEŃ </a:t>
          </a:r>
          <a:endParaRPr lang="pl-PL" sz="3500" kern="1200" baseline="0" dirty="0"/>
        </a:p>
      </dsp:txBody>
      <dsp:txXfrm>
        <a:off x="2765107" y="3785"/>
        <a:ext cx="3110745" cy="525082"/>
      </dsp:txXfrm>
    </dsp:sp>
    <dsp:sp modelId="{E13041D3-F529-4ED4-88E9-88C4041FC9CA}">
      <dsp:nvSpPr>
        <dsp:cNvPr id="0" name=""/>
        <dsp:cNvSpPr/>
      </dsp:nvSpPr>
      <dsp:spPr>
        <a:xfrm>
          <a:off x="2765107" y="555121"/>
          <a:ext cx="3110745" cy="52508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kern="1200" baseline="0" dirty="0" smtClean="0"/>
            <a:t> LUTY</a:t>
          </a:r>
          <a:endParaRPr lang="pl-PL" sz="3500" kern="1200" baseline="0" dirty="0"/>
        </a:p>
      </dsp:txBody>
      <dsp:txXfrm>
        <a:off x="2765107" y="555121"/>
        <a:ext cx="3110745" cy="525082"/>
      </dsp:txXfrm>
    </dsp:sp>
    <dsp:sp modelId="{029F3AAD-F4D6-4222-A3B4-9E74F439229C}">
      <dsp:nvSpPr>
        <dsp:cNvPr id="0" name=""/>
        <dsp:cNvSpPr/>
      </dsp:nvSpPr>
      <dsp:spPr>
        <a:xfrm>
          <a:off x="2765107" y="1106457"/>
          <a:ext cx="3110745" cy="52508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kern="1200" baseline="0" dirty="0" smtClean="0"/>
            <a:t>MARZEC</a:t>
          </a:r>
          <a:endParaRPr lang="pl-PL" sz="3500" kern="1200" baseline="0" dirty="0"/>
        </a:p>
      </dsp:txBody>
      <dsp:txXfrm>
        <a:off x="2765107" y="1106457"/>
        <a:ext cx="3110745" cy="525082"/>
      </dsp:txXfrm>
    </dsp:sp>
    <dsp:sp modelId="{2A3FD100-E8FA-4BD8-9445-8F485A655C4E}">
      <dsp:nvSpPr>
        <dsp:cNvPr id="0" name=""/>
        <dsp:cNvSpPr/>
      </dsp:nvSpPr>
      <dsp:spPr>
        <a:xfrm>
          <a:off x="2765107" y="1657794"/>
          <a:ext cx="3110745" cy="52508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kern="1200" baseline="0" dirty="0" smtClean="0"/>
            <a:t> KWIECIEŃ</a:t>
          </a:r>
          <a:endParaRPr lang="pl-PL" sz="3500" kern="1200" baseline="0" dirty="0"/>
        </a:p>
      </dsp:txBody>
      <dsp:txXfrm>
        <a:off x="2765107" y="1657794"/>
        <a:ext cx="3110745" cy="525082"/>
      </dsp:txXfrm>
    </dsp:sp>
    <dsp:sp modelId="{A8FCD064-F19A-4EA3-9154-CB6CA15F44B4}">
      <dsp:nvSpPr>
        <dsp:cNvPr id="0" name=""/>
        <dsp:cNvSpPr/>
      </dsp:nvSpPr>
      <dsp:spPr>
        <a:xfrm>
          <a:off x="2765107" y="2209130"/>
          <a:ext cx="3110745" cy="52508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kern="1200" baseline="0" dirty="0" smtClean="0"/>
            <a:t> MAJ</a:t>
          </a:r>
          <a:endParaRPr lang="pl-PL" sz="3500" kern="1200" baseline="0" dirty="0"/>
        </a:p>
      </dsp:txBody>
      <dsp:txXfrm>
        <a:off x="2765107" y="2209130"/>
        <a:ext cx="3110745" cy="525082"/>
      </dsp:txXfrm>
    </dsp:sp>
    <dsp:sp modelId="{78E6EAFA-C3C6-4A1B-9F4D-4DA4FA617543}">
      <dsp:nvSpPr>
        <dsp:cNvPr id="0" name=""/>
        <dsp:cNvSpPr/>
      </dsp:nvSpPr>
      <dsp:spPr>
        <a:xfrm>
          <a:off x="2765107" y="2760466"/>
          <a:ext cx="3110745" cy="52508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kern="1200" baseline="0" dirty="0" smtClean="0"/>
            <a:t> CZERWIEC </a:t>
          </a:r>
          <a:endParaRPr lang="pl-PL" sz="3500" kern="1200" baseline="0" dirty="0"/>
        </a:p>
      </dsp:txBody>
      <dsp:txXfrm>
        <a:off x="2765107" y="2760466"/>
        <a:ext cx="3110745" cy="525082"/>
      </dsp:txXfrm>
    </dsp:sp>
    <dsp:sp modelId="{C02D4FFB-6DC0-422B-B18A-C5FB2B96A161}">
      <dsp:nvSpPr>
        <dsp:cNvPr id="0" name=""/>
        <dsp:cNvSpPr/>
      </dsp:nvSpPr>
      <dsp:spPr>
        <a:xfrm>
          <a:off x="2765107" y="3311803"/>
          <a:ext cx="3110745" cy="52508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kern="1200" baseline="0" dirty="0" smtClean="0"/>
            <a:t> LIPIEC</a:t>
          </a:r>
          <a:endParaRPr lang="pl-PL" sz="3500" kern="1200" baseline="0" dirty="0"/>
        </a:p>
      </dsp:txBody>
      <dsp:txXfrm>
        <a:off x="2765107" y="3311803"/>
        <a:ext cx="3110745" cy="525082"/>
      </dsp:txXfrm>
    </dsp:sp>
    <dsp:sp modelId="{CEB0DB75-0774-4A05-B172-FD40599C2E48}">
      <dsp:nvSpPr>
        <dsp:cNvPr id="0" name=""/>
        <dsp:cNvSpPr/>
      </dsp:nvSpPr>
      <dsp:spPr>
        <a:xfrm>
          <a:off x="2765107" y="3863139"/>
          <a:ext cx="3110745" cy="52508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kern="1200" baseline="0" dirty="0" smtClean="0"/>
            <a:t>SIERPIEŃ</a:t>
          </a:r>
          <a:endParaRPr lang="pl-PL" sz="3500" kern="1200" baseline="0" dirty="0"/>
        </a:p>
      </dsp:txBody>
      <dsp:txXfrm>
        <a:off x="2765107" y="3863139"/>
        <a:ext cx="3110745" cy="525082"/>
      </dsp:txXfrm>
    </dsp:sp>
    <dsp:sp modelId="{6EBD3165-52A6-415E-A6C6-61F3B07FABF2}">
      <dsp:nvSpPr>
        <dsp:cNvPr id="0" name=""/>
        <dsp:cNvSpPr/>
      </dsp:nvSpPr>
      <dsp:spPr>
        <a:xfrm>
          <a:off x="2765107" y="4414475"/>
          <a:ext cx="3110745" cy="52508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kern="1200" baseline="0" dirty="0" smtClean="0"/>
            <a:t>WRZESIEŃ</a:t>
          </a:r>
          <a:endParaRPr lang="pl-PL" sz="3500" kern="1200" baseline="0" dirty="0"/>
        </a:p>
      </dsp:txBody>
      <dsp:txXfrm>
        <a:off x="2765107" y="4414475"/>
        <a:ext cx="3110745" cy="525082"/>
      </dsp:txXfrm>
    </dsp:sp>
    <dsp:sp modelId="{5A1AC4AB-757C-4724-9CC4-4AFE730A9967}">
      <dsp:nvSpPr>
        <dsp:cNvPr id="0" name=""/>
        <dsp:cNvSpPr/>
      </dsp:nvSpPr>
      <dsp:spPr>
        <a:xfrm>
          <a:off x="2765107" y="4965812"/>
          <a:ext cx="3110745" cy="52508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kern="1200" baseline="0" dirty="0" smtClean="0"/>
            <a:t>PAŹDZIERNIK</a:t>
          </a:r>
          <a:endParaRPr lang="pl-PL" sz="3500" kern="1200" baseline="0" dirty="0"/>
        </a:p>
      </dsp:txBody>
      <dsp:txXfrm>
        <a:off x="2765107" y="4965812"/>
        <a:ext cx="3110745" cy="525082"/>
      </dsp:txXfrm>
    </dsp:sp>
    <dsp:sp modelId="{DC8AF96E-F4E1-45D7-84DB-FD21169B5866}">
      <dsp:nvSpPr>
        <dsp:cNvPr id="0" name=""/>
        <dsp:cNvSpPr/>
      </dsp:nvSpPr>
      <dsp:spPr>
        <a:xfrm>
          <a:off x="2765107" y="5517148"/>
          <a:ext cx="3110745" cy="52508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kern="1200" baseline="0" dirty="0" smtClean="0"/>
            <a:t> LISTOPAD</a:t>
          </a:r>
          <a:endParaRPr lang="pl-PL" sz="3500" kern="1200" baseline="0" dirty="0"/>
        </a:p>
      </dsp:txBody>
      <dsp:txXfrm>
        <a:off x="2765107" y="5517148"/>
        <a:ext cx="3110745" cy="525082"/>
      </dsp:txXfrm>
    </dsp:sp>
    <dsp:sp modelId="{AB30582A-40BC-4808-B2A1-B3F79E06A89E}">
      <dsp:nvSpPr>
        <dsp:cNvPr id="0" name=""/>
        <dsp:cNvSpPr/>
      </dsp:nvSpPr>
      <dsp:spPr>
        <a:xfrm>
          <a:off x="2765107" y="6068484"/>
          <a:ext cx="3110745" cy="52508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kern="1200" baseline="0" dirty="0" smtClean="0"/>
            <a:t>GRUDZIEŃ</a:t>
          </a:r>
          <a:endParaRPr lang="pl-PL" sz="3500" kern="1200" baseline="0" dirty="0"/>
        </a:p>
      </dsp:txBody>
      <dsp:txXfrm>
        <a:off x="2765107" y="6068484"/>
        <a:ext cx="3110745" cy="52508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C3BE5F-E8E3-4EB6-A000-711D2BEDFEA3}">
      <dsp:nvSpPr>
        <dsp:cNvPr id="0" name=""/>
        <dsp:cNvSpPr/>
      </dsp:nvSpPr>
      <dsp:spPr>
        <a:xfrm>
          <a:off x="2396426" y="2630"/>
          <a:ext cx="2695979" cy="12653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300" b="1" kern="1200" dirty="0" smtClean="0"/>
            <a:t>WIOSNA</a:t>
          </a:r>
          <a:endParaRPr lang="pl-PL" sz="4300" kern="1200" dirty="0"/>
        </a:p>
      </dsp:txBody>
      <dsp:txXfrm>
        <a:off x="2396426" y="2630"/>
        <a:ext cx="2695979" cy="1265378"/>
      </dsp:txXfrm>
    </dsp:sp>
    <dsp:sp modelId="{983C126C-F25B-4678-982C-44FADACDF72E}">
      <dsp:nvSpPr>
        <dsp:cNvPr id="0" name=""/>
        <dsp:cNvSpPr/>
      </dsp:nvSpPr>
      <dsp:spPr>
        <a:xfrm>
          <a:off x="2396426" y="1331278"/>
          <a:ext cx="2695979" cy="12653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300" b="1" kern="1200" dirty="0" smtClean="0"/>
            <a:t>LATO </a:t>
          </a:r>
          <a:endParaRPr lang="pl-PL" sz="4300" kern="1200" dirty="0"/>
        </a:p>
      </dsp:txBody>
      <dsp:txXfrm>
        <a:off x="2396426" y="1331278"/>
        <a:ext cx="2695979" cy="1265378"/>
      </dsp:txXfrm>
    </dsp:sp>
    <dsp:sp modelId="{2B69AFF5-0089-429B-BF4B-C31813854AAA}">
      <dsp:nvSpPr>
        <dsp:cNvPr id="0" name=""/>
        <dsp:cNvSpPr/>
      </dsp:nvSpPr>
      <dsp:spPr>
        <a:xfrm>
          <a:off x="2396426" y="2659926"/>
          <a:ext cx="2695979" cy="12653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300" b="1" kern="1200" dirty="0" smtClean="0"/>
            <a:t>JESIEŃ</a:t>
          </a:r>
          <a:endParaRPr lang="pl-PL" sz="4300" kern="1200" dirty="0"/>
        </a:p>
      </dsp:txBody>
      <dsp:txXfrm>
        <a:off x="2396426" y="2659926"/>
        <a:ext cx="2695979" cy="1265378"/>
      </dsp:txXfrm>
    </dsp:sp>
    <dsp:sp modelId="{CE35466F-3F63-428C-AE5D-7F7E92236B16}">
      <dsp:nvSpPr>
        <dsp:cNvPr id="0" name=""/>
        <dsp:cNvSpPr/>
      </dsp:nvSpPr>
      <dsp:spPr>
        <a:xfrm>
          <a:off x="2396426" y="3988574"/>
          <a:ext cx="2695979" cy="12653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300" b="1" kern="1200" dirty="0" smtClean="0"/>
            <a:t>ZIMA</a:t>
          </a:r>
          <a:endParaRPr lang="pl-PL" sz="4300" b="1" kern="1200" dirty="0"/>
        </a:p>
      </dsp:txBody>
      <dsp:txXfrm>
        <a:off x="2396426" y="3988574"/>
        <a:ext cx="2695979" cy="1265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B813E6-A4FB-4C4F-B559-6361DE79FD3F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9A597-FE17-44C2-A355-C2069D2B2EA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Prostokąt zaokrąglony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Prostokąt zaokrąglony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Prostokąt zaokrąglony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67544" y="188640"/>
            <a:ext cx="8219256" cy="583116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pl-PL" sz="14400" b="1" dirty="0" smtClean="0">
                <a:latin typeface="Arial" pitchFamily="34" charset="0"/>
                <a:cs typeface="Arial" pitchFamily="34" charset="0"/>
              </a:rPr>
              <a:t>KOCHANI UCZNIOWIE!</a:t>
            </a:r>
          </a:p>
          <a:p>
            <a:pPr>
              <a:buNone/>
            </a:pPr>
            <a:r>
              <a:rPr lang="pl-PL" sz="8000" b="1" dirty="0" smtClean="0">
                <a:latin typeface="Arial" pitchFamily="34" charset="0"/>
                <a:cs typeface="Arial" pitchFamily="34" charset="0"/>
              </a:rPr>
              <a:t>   </a:t>
            </a:r>
            <a:endParaRPr lang="pl-PL" sz="112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l-PL" sz="1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112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pl-PL" sz="11200" b="1" u="sng" dirty="0" smtClean="0">
                <a:latin typeface="Arial" pitchFamily="34" charset="0"/>
                <a:cs typeface="Arial" pitchFamily="34" charset="0"/>
              </a:rPr>
              <a:t>ZADANIE DOMOWE NA DZIŚ:</a:t>
            </a:r>
          </a:p>
          <a:p>
            <a:endParaRPr lang="pl-PL" sz="8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11200" b="1" dirty="0" smtClean="0">
                <a:latin typeface="Arial" pitchFamily="34" charset="0"/>
                <a:cs typeface="Arial" pitchFamily="34" charset="0"/>
              </a:rPr>
              <a:t>ZOSTAJEMY W DOMU </a:t>
            </a:r>
          </a:p>
          <a:p>
            <a:endParaRPr lang="pl-PL" sz="8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11200" b="1" dirty="0" smtClean="0">
                <a:latin typeface="Arial" pitchFamily="34" charset="0"/>
                <a:cs typeface="Arial" pitchFamily="34" charset="0"/>
              </a:rPr>
              <a:t>WYSYPIAMY SIĘ  </a:t>
            </a:r>
          </a:p>
          <a:p>
            <a:endParaRPr lang="pl-PL" sz="8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11200" b="1" dirty="0" smtClean="0">
                <a:latin typeface="Arial" pitchFamily="34" charset="0"/>
                <a:cs typeface="Arial" pitchFamily="34" charset="0"/>
              </a:rPr>
              <a:t>ZDROWO SIĘ ODŻYWIAMY </a:t>
            </a:r>
          </a:p>
          <a:p>
            <a:pPr>
              <a:buNone/>
            </a:pPr>
            <a:endParaRPr lang="pl-PL" sz="1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11200" b="1" dirty="0" smtClean="0">
                <a:latin typeface="Arial" pitchFamily="34" charset="0"/>
                <a:cs typeface="Arial" pitchFamily="34" charset="0"/>
              </a:rPr>
              <a:t>MYJEMY RĘCE  !!!</a:t>
            </a:r>
          </a:p>
          <a:p>
            <a:endParaRPr lang="pl-PL" sz="8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11200" b="1" dirty="0" smtClean="0">
                <a:latin typeface="Arial" pitchFamily="34" charset="0"/>
                <a:cs typeface="Arial" pitchFamily="34" charset="0"/>
              </a:rPr>
              <a:t>NIE  ZAPOMINAMY  O UŚMIECHU</a:t>
            </a:r>
          </a:p>
          <a:p>
            <a:pPr>
              <a:buNone/>
            </a:pPr>
            <a:endParaRPr lang="pl-PL" sz="3600" b="1" dirty="0" smtClean="0">
              <a:latin typeface="Arial" pitchFamily="34" charset="0"/>
              <a:cs typeface="Arial" pitchFamily="34" charset="0"/>
            </a:endParaRPr>
          </a:p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5076056" y="1916832"/>
            <a:ext cx="72008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Trójkąt równoramienny 4"/>
          <p:cNvSpPr/>
          <p:nvPr/>
        </p:nvSpPr>
        <p:spPr>
          <a:xfrm>
            <a:off x="5004048" y="1484784"/>
            <a:ext cx="792088" cy="504056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Gwiazda 5-ramienna 5"/>
          <p:cNvSpPr/>
          <p:nvPr/>
        </p:nvSpPr>
        <p:spPr>
          <a:xfrm>
            <a:off x="4716016" y="2564904"/>
            <a:ext cx="504056" cy="28803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Księżyc 6"/>
          <p:cNvSpPr/>
          <p:nvPr/>
        </p:nvSpPr>
        <p:spPr>
          <a:xfrm>
            <a:off x="3995936" y="2564904"/>
            <a:ext cx="360040" cy="288032"/>
          </a:xfrm>
          <a:prstGeom prst="mo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5724128" y="3284984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/>
          <p:nvPr/>
        </p:nvSpPr>
        <p:spPr>
          <a:xfrm flipV="1">
            <a:off x="6876256" y="3284984"/>
            <a:ext cx="504056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/>
          <p:nvPr/>
        </p:nvSpPr>
        <p:spPr>
          <a:xfrm>
            <a:off x="6372200" y="3140968"/>
            <a:ext cx="432048" cy="56768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5" name="Łącznik prosty 14"/>
          <p:cNvCxnSpPr/>
          <p:nvPr/>
        </p:nvCxnSpPr>
        <p:spPr>
          <a:xfrm flipV="1">
            <a:off x="6588224" y="2996952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 flipV="1">
            <a:off x="5868144" y="292494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19"/>
          <p:cNvCxnSpPr/>
          <p:nvPr/>
        </p:nvCxnSpPr>
        <p:spPr>
          <a:xfrm flipV="1">
            <a:off x="7092280" y="299695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Uśmiechnięta buźka 20"/>
          <p:cNvSpPr/>
          <p:nvPr/>
        </p:nvSpPr>
        <p:spPr>
          <a:xfrm>
            <a:off x="6804248" y="4869160"/>
            <a:ext cx="1296144" cy="100811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 b="1" dirty="0" smtClean="0">
              <a:solidFill>
                <a:srgbClr val="FFFF00"/>
              </a:solidFill>
              <a:latin typeface="Arial Black" pitchFamily="34" charset="0"/>
            </a:endParaRPr>
          </a:p>
          <a:p>
            <a:endParaRPr lang="pl-PL" b="1" dirty="0" smtClean="0">
              <a:solidFill>
                <a:srgbClr val="FFFF00"/>
              </a:solidFill>
              <a:latin typeface="Arial Black" pitchFamily="34" charset="0"/>
            </a:endParaRPr>
          </a:p>
          <a:p>
            <a:endParaRPr lang="pl-PL" b="1" dirty="0" smtClean="0">
              <a:solidFill>
                <a:srgbClr val="FFFF00"/>
              </a:solidFill>
              <a:latin typeface="Arial Black" pitchFamily="34" charset="0"/>
            </a:endParaRPr>
          </a:p>
          <a:p>
            <a:r>
              <a:rPr lang="pl-PL" sz="4000" b="1" dirty="0" smtClean="0">
                <a:solidFill>
                  <a:srgbClr val="FFFF00"/>
                </a:solidFill>
                <a:latin typeface="Arial Black" pitchFamily="34" charset="0"/>
              </a:rPr>
              <a:t>PRZEDWIOŚNIE </a:t>
            </a:r>
            <a:r>
              <a:rPr lang="pl-PL" sz="4000" b="1" dirty="0" smtClean="0">
                <a:solidFill>
                  <a:srgbClr val="FFFF00"/>
                </a:solidFill>
                <a:latin typeface="Arial Black" pitchFamily="34" charset="0"/>
              </a:rPr>
              <a:t>TO CZAS, </a:t>
            </a:r>
            <a:r>
              <a:rPr lang="pl-PL" sz="4000" b="1" dirty="0" smtClean="0">
                <a:solidFill>
                  <a:srgbClr val="FFFF00"/>
                </a:solidFill>
                <a:latin typeface="Arial Black" pitchFamily="34" charset="0"/>
              </a:rPr>
              <a:t>GDY….</a:t>
            </a:r>
            <a:endParaRPr lang="pl-P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2434282"/>
          </a:xfr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b="1" dirty="0" smtClean="0">
                <a:solidFill>
                  <a:srgbClr val="FFFF00"/>
                </a:solidFill>
                <a:latin typeface="Arial Black" pitchFamily="34" charset="0"/>
              </a:rPr>
              <a:t>BUDZĄ SIĘ </a:t>
            </a:r>
            <a:r>
              <a:rPr lang="pl-PL" b="1" dirty="0" smtClean="0">
                <a:solidFill>
                  <a:srgbClr val="FFFF00"/>
                </a:solidFill>
                <a:latin typeface="Arial Black" pitchFamily="34" charset="0"/>
              </a:rPr>
              <a:t/>
            </a:r>
            <a:br>
              <a:rPr lang="pl-PL" b="1" dirty="0" smtClean="0">
                <a:solidFill>
                  <a:srgbClr val="FFFF00"/>
                </a:solidFill>
                <a:latin typeface="Arial Black" pitchFamily="34" charset="0"/>
              </a:rPr>
            </a:br>
            <a:r>
              <a:rPr lang="pl-PL" b="1" dirty="0" smtClean="0">
                <a:solidFill>
                  <a:srgbClr val="FFFF00"/>
                </a:solidFill>
                <a:latin typeface="Arial Black" pitchFamily="34" charset="0"/>
              </a:rPr>
              <a:t>Z ZIMOWEGO</a:t>
            </a:r>
            <a:r>
              <a:rPr lang="pl-PL" b="1" dirty="0">
                <a:solidFill>
                  <a:srgbClr val="FFFF00"/>
                </a:solidFill>
                <a:latin typeface="Arial Black" pitchFamily="34" charset="0"/>
              </a:rPr>
              <a:t> </a:t>
            </a:r>
            <a:r>
              <a:rPr lang="pl-PL" b="1" dirty="0" smtClean="0">
                <a:solidFill>
                  <a:srgbClr val="FFFF00"/>
                </a:solidFill>
                <a:latin typeface="Arial Black" pitchFamily="34" charset="0"/>
              </a:rPr>
              <a:t>SNU ZWIERZĘTA</a:t>
            </a:r>
            <a: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endParaRPr lang="pl-PL" b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83568" y="2636912"/>
            <a:ext cx="8208912" cy="341987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endParaRPr lang="pl-PL" sz="4000" dirty="0" smtClean="0">
              <a:latin typeface="Arial Black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4000" dirty="0" smtClean="0">
                <a:latin typeface="Arial Black" pitchFamily="34" charset="0"/>
              </a:rPr>
              <a:t>WIEWIÓRKA</a:t>
            </a:r>
            <a:endParaRPr lang="pl-PL" sz="4000" dirty="0" smtClean="0">
              <a:latin typeface="Arial Black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4000" dirty="0" smtClean="0">
                <a:latin typeface="Arial Black" pitchFamily="34" charset="0"/>
              </a:rPr>
              <a:t> BORSUK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4000" dirty="0" smtClean="0">
                <a:latin typeface="Arial Black" pitchFamily="34" charset="0"/>
              </a:rPr>
              <a:t> NIEDŹWIEDŹ</a:t>
            </a:r>
          </a:p>
          <a:p>
            <a:pPr>
              <a:lnSpc>
                <a:spcPct val="150000"/>
              </a:lnSpc>
              <a:buNone/>
            </a:pPr>
            <a:endParaRPr lang="pl-PL" sz="2800" dirty="0" smtClean="0">
              <a:latin typeface="Arial Black" pitchFamily="34" charset="0"/>
            </a:endParaRPr>
          </a:p>
          <a:p>
            <a:pPr lvl="0">
              <a:lnSpc>
                <a:spcPct val="150000"/>
              </a:lnSpc>
              <a:buNone/>
            </a:pPr>
            <a:endParaRPr lang="pl-PL" sz="2800" dirty="0" smtClean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pl-PL" sz="2800" dirty="0" smtClean="0">
              <a:latin typeface="Arial Black" pitchFamily="34" charset="0"/>
            </a:endParaRPr>
          </a:p>
          <a:p>
            <a:endParaRPr lang="pl-P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42617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l-PL" sz="44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pl-PL" sz="44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44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pl-PL" sz="44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44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pl-PL" sz="44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44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pl-PL" sz="44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4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PTAKI WRACAJĄ </a:t>
            </a:r>
            <a:br>
              <a:rPr lang="pl-PL" sz="4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</a:br>
            <a:r>
              <a:rPr lang="pl-PL" sz="4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Z CIEPŁYCH KRAJÓW</a:t>
            </a:r>
            <a:endParaRPr lang="pl-PL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907704" y="2276872"/>
            <a:ext cx="3672408" cy="1368152"/>
          </a:xfrm>
          <a:prstGeom prst="rect">
            <a:avLst/>
          </a:prstGeom>
        </p:spPr>
        <p:txBody>
          <a:bodyPr wrap="square">
            <a:prstTxWarp prst="textPlain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kern="10" dirty="0" smtClean="0">
                <a:ln w="9525" cmpd="sng">
                  <a:round/>
                  <a:headEnd/>
                  <a:tailEnd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/>
              </a:rPr>
              <a:t>BOCIAN,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3200" b="1" kern="10" dirty="0" smtClean="0">
              <a:ln w="9525" cmpd="sng">
                <a:round/>
                <a:headEnd/>
                <a:tailEnd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kern="10" dirty="0" smtClean="0">
                <a:ln w="9525" cmpd="sng">
                  <a:round/>
                  <a:headEnd/>
                  <a:tailEnd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/>
              </a:rPr>
              <a:t>JASKÓŁKA</a:t>
            </a:r>
            <a:endParaRPr lang="pl-PL" sz="3200" b="1" kern="10" dirty="0">
              <a:ln w="9525" cmpd="sng">
                <a:round/>
                <a:headEnd/>
                <a:tailEnd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2195736" y="4149080"/>
            <a:ext cx="4139952" cy="2156033"/>
          </a:xfrm>
          <a:prstGeom prst="rect">
            <a:avLst/>
          </a:prstGeom>
        </p:spPr>
        <p:txBody>
          <a:bodyPr wrap="square">
            <a:prstTxWarp prst="textPlain">
              <a:avLst/>
            </a:prstTxWarp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pl-PL" sz="3600" dirty="0" smtClean="0">
                <a:latin typeface="Arial Black" pitchFamily="34" charset="0"/>
              </a:rPr>
              <a:t>KUKUŁKA</a:t>
            </a:r>
          </a:p>
          <a:p>
            <a:pPr lvl="0">
              <a:lnSpc>
                <a:spcPct val="150000"/>
              </a:lnSpc>
              <a:buNone/>
            </a:pPr>
            <a:r>
              <a:rPr lang="pl-PL" sz="3600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SŁOWIK</a:t>
            </a:r>
          </a:p>
          <a:p>
            <a:pPr>
              <a:lnSpc>
                <a:spcPct val="150000"/>
              </a:lnSpc>
              <a:buNone/>
            </a:pPr>
            <a:r>
              <a:rPr lang="pl-PL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itchFamily="34" charset="0"/>
                <a:cs typeface="Times New Roman"/>
              </a:rPr>
              <a:t>SKOWRONEK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772400" cy="1156990"/>
          </a:xfrm>
          <a:solidFill>
            <a:schemeClr val="accent1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pl-PL" sz="4000" b="1" dirty="0" smtClean="0">
                <a:latin typeface="Bookman Old Style" pitchFamily="18" charset="0"/>
              </a:rPr>
              <a:t/>
            </a:r>
            <a:br>
              <a:rPr lang="pl-PL" sz="4000" b="1" dirty="0" smtClean="0">
                <a:latin typeface="Bookman Old Style" pitchFamily="18" charset="0"/>
              </a:rPr>
            </a:br>
            <a:r>
              <a:rPr lang="pl-PL" sz="4000" b="1" dirty="0" smtClean="0">
                <a:latin typeface="Bookman Old Style" pitchFamily="18" charset="0"/>
              </a:rPr>
              <a:t/>
            </a:r>
            <a:br>
              <a:rPr lang="pl-PL" sz="4000" b="1" dirty="0" smtClean="0">
                <a:latin typeface="Bookman Old Style" pitchFamily="18" charset="0"/>
              </a:rPr>
            </a:br>
            <a:r>
              <a:rPr lang="pl-PL" dirty="0" smtClean="0">
                <a:latin typeface="Arial Black" pitchFamily="34" charset="0"/>
              </a:rPr>
              <a:t/>
            </a:r>
            <a:br>
              <a:rPr lang="pl-PL" dirty="0" smtClean="0">
                <a:latin typeface="Arial Black" pitchFamily="34" charset="0"/>
              </a:rPr>
            </a:br>
            <a:r>
              <a:rPr lang="pl-PL" b="1" dirty="0" smtClean="0">
                <a:solidFill>
                  <a:srgbClr val="FFFF00"/>
                </a:solidFill>
                <a:latin typeface="Arial Black" pitchFamily="34" charset="0"/>
              </a:rPr>
              <a:t>ROZKWITAJĄ PIERWSZE WIOSENNE KWIATY</a:t>
            </a:r>
            <a:endParaRPr lang="pl-PL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907704" y="1844824"/>
            <a:ext cx="28083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PRZEBIŚNIEGI</a:t>
            </a:r>
            <a:endParaRPr lang="pl-PL" sz="3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2051720" y="2564904"/>
            <a:ext cx="2500312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KROKUSY</a:t>
            </a:r>
            <a:endParaRPr lang="pl-PL" sz="3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2051720" y="3212976"/>
            <a:ext cx="2500313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ZAWILCE</a:t>
            </a:r>
            <a:endParaRPr lang="pl-PL" sz="3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323528" y="4221088"/>
            <a:ext cx="8572560" cy="120032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6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TE KWIATY SĄ POD OCHRONĄ </a:t>
            </a:r>
            <a:br>
              <a:rPr lang="pl-PL" sz="36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</a:br>
            <a:r>
              <a:rPr lang="pl-PL" sz="36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I NIE MOŻNA ICH ZRYWAĆ !!!</a:t>
            </a:r>
            <a:endParaRPr lang="pl-PL" sz="360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3600" dirty="0" smtClean="0">
                <a:latin typeface="Arial Black" pitchFamily="34" charset="0"/>
              </a:rPr>
              <a:t>ZADANIE</a:t>
            </a:r>
          </a:p>
          <a:p>
            <a:endParaRPr lang="pl-PL" dirty="0" smtClean="0">
              <a:latin typeface="Arial Black" pitchFamily="34" charset="0"/>
            </a:endParaRPr>
          </a:p>
          <a:p>
            <a:r>
              <a:rPr lang="pl-PL" sz="3600" dirty="0" smtClean="0">
                <a:latin typeface="Arial Black" pitchFamily="34" charset="0"/>
              </a:rPr>
              <a:t>SPRAWDŹCIE PROSZĘ </a:t>
            </a:r>
            <a:br>
              <a:rPr lang="pl-PL" sz="3600" dirty="0" smtClean="0">
                <a:latin typeface="Arial Black" pitchFamily="34" charset="0"/>
              </a:rPr>
            </a:br>
            <a:r>
              <a:rPr lang="pl-PL" sz="3600" dirty="0" smtClean="0">
                <a:latin typeface="Arial Black" pitchFamily="34" charset="0"/>
              </a:rPr>
              <a:t>W INTERNECIE JAK WYGLĄDAJĄ ZWIERZĘTA, PTAKI</a:t>
            </a:r>
            <a:br>
              <a:rPr lang="pl-PL" sz="3600" dirty="0" smtClean="0">
                <a:latin typeface="Arial Black" pitchFamily="34" charset="0"/>
              </a:rPr>
            </a:br>
            <a:r>
              <a:rPr lang="pl-PL" sz="3600" dirty="0" smtClean="0">
                <a:latin typeface="Arial Black" pitchFamily="34" charset="0"/>
              </a:rPr>
              <a:t>I KWIATY, O KTÓRYCH MOWA W TEKŚCIE.</a:t>
            </a:r>
            <a:endParaRPr lang="pl-PL" sz="3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pl-PL" b="1" dirty="0" smtClean="0">
                <a:latin typeface="Bookman Old Style" pitchFamily="18" charset="0"/>
              </a:rPr>
              <a:t/>
            </a:r>
            <a:br>
              <a:rPr lang="pl-PL" b="1" dirty="0" smtClean="0">
                <a:latin typeface="Bookman Old Style" pitchFamily="18" charset="0"/>
              </a:rPr>
            </a:br>
            <a:r>
              <a:rPr lang="pl-PL" b="1" dirty="0">
                <a:latin typeface="Bookman Old Style" pitchFamily="18" charset="0"/>
              </a:rPr>
              <a:t/>
            </a:r>
            <a:br>
              <a:rPr lang="pl-PL" b="1" dirty="0">
                <a:latin typeface="Bookman Old Style" pitchFamily="18" charset="0"/>
              </a:rPr>
            </a:br>
            <a:r>
              <a:rPr lang="pl-PL" b="1" dirty="0" smtClean="0">
                <a:latin typeface="Bookman Old Style" pitchFamily="18" charset="0"/>
              </a:rPr>
              <a:t/>
            </a:r>
            <a:br>
              <a:rPr lang="pl-PL" b="1" dirty="0" smtClean="0">
                <a:latin typeface="Bookman Old Style" pitchFamily="18" charset="0"/>
              </a:rPr>
            </a:br>
            <a:r>
              <a:rPr lang="pl-PL" b="1" dirty="0" smtClean="0">
                <a:latin typeface="Bookman Old Style" pitchFamily="18" charset="0"/>
              </a:rPr>
              <a:t/>
            </a:r>
            <a:br>
              <a:rPr lang="pl-PL" b="1" dirty="0" smtClean="0">
                <a:latin typeface="Bookman Old Style" pitchFamily="18" charset="0"/>
              </a:rPr>
            </a:br>
            <a:r>
              <a:rPr lang="pl-PL" b="1" dirty="0">
                <a:latin typeface="Bookman Old Style" pitchFamily="18" charset="0"/>
              </a:rPr>
              <a:t/>
            </a:r>
            <a:br>
              <a:rPr lang="pl-PL" b="1" dirty="0">
                <a:latin typeface="Bookman Old Style" pitchFamily="18" charset="0"/>
              </a:rPr>
            </a:br>
            <a:r>
              <a:rPr lang="pl-PL" b="1" dirty="0" smtClean="0">
                <a:latin typeface="Bookman Old Style" pitchFamily="18" charset="0"/>
              </a:rPr>
              <a:t/>
            </a:r>
            <a:br>
              <a:rPr lang="pl-PL" b="1" dirty="0" smtClean="0">
                <a:latin typeface="Bookman Old Style" pitchFamily="18" charset="0"/>
              </a:rPr>
            </a:br>
            <a:r>
              <a:rPr lang="pl-PL" dirty="0" smtClean="0">
                <a:latin typeface="Arial Black" pitchFamily="34" charset="0"/>
              </a:rPr>
              <a:t/>
            </a:r>
            <a:br>
              <a:rPr lang="pl-PL" dirty="0" smtClean="0">
                <a:latin typeface="Arial Black" pitchFamily="34" charset="0"/>
              </a:rPr>
            </a:br>
            <a:r>
              <a:rPr lang="pl-PL" b="1" dirty="0" smtClean="0">
                <a:latin typeface="Arial Black" pitchFamily="34" charset="0"/>
              </a:rPr>
              <a:t> </a:t>
            </a:r>
            <a: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  <a:t>ZADANIE 1</a:t>
            </a:r>
            <a:b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  <a:t>W OGRODZIE WYROSŁY </a:t>
            </a:r>
            <a:b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  <a:t>3 PRZEBIŚNIEGI                    </a:t>
            </a:r>
            <a:b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  <a:t> I 2 KROKUSY. </a:t>
            </a:r>
            <a:b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  <a:t>ILE KWIATÓW BĘDZIE  </a:t>
            </a:r>
            <a:b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  <a:t>W OGRODZIE?</a:t>
            </a:r>
            <a:endParaRPr lang="pl-PL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>
                <a:latin typeface="Arial Black" pitchFamily="34" charset="0"/>
              </a:rPr>
              <a:t>OBLICZENIA</a:t>
            </a:r>
            <a:r>
              <a:rPr lang="pl-PL" sz="4000" dirty="0" smtClean="0">
                <a:latin typeface="Arial Black" pitchFamily="34" charset="0"/>
              </a:rPr>
              <a:t>:</a:t>
            </a:r>
            <a:endParaRPr lang="pl-PL" sz="4000" dirty="0">
              <a:latin typeface="Arial Black" pitchFamily="34" charset="0"/>
            </a:endParaRPr>
          </a:p>
        </p:txBody>
      </p:sp>
      <p:sp>
        <p:nvSpPr>
          <p:cNvPr id="12" name="Równa się 11"/>
          <p:cNvSpPr/>
          <p:nvPr/>
        </p:nvSpPr>
        <p:spPr>
          <a:xfrm>
            <a:off x="6660232" y="3356992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3" name="Plus 12"/>
          <p:cNvSpPr/>
          <p:nvPr/>
        </p:nvSpPr>
        <p:spPr>
          <a:xfrm>
            <a:off x="3707904" y="3356992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/>
          <p:nvPr/>
        </p:nvSpPr>
        <p:spPr>
          <a:xfrm>
            <a:off x="1115616" y="2420888"/>
            <a:ext cx="576064" cy="10801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Schemat blokowy: operacja ręczna 18"/>
          <p:cNvSpPr/>
          <p:nvPr/>
        </p:nvSpPr>
        <p:spPr>
          <a:xfrm>
            <a:off x="5004048" y="2636912"/>
            <a:ext cx="504056" cy="720080"/>
          </a:xfrm>
          <a:prstGeom prst="flowChartManualOperati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1" name="Łącznik prosty 20"/>
          <p:cNvCxnSpPr>
            <a:stCxn id="18" idx="4"/>
          </p:cNvCxnSpPr>
          <p:nvPr/>
        </p:nvCxnSpPr>
        <p:spPr>
          <a:xfrm>
            <a:off x="1403648" y="3501008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22"/>
          <p:cNvCxnSpPr/>
          <p:nvPr/>
        </p:nvCxnSpPr>
        <p:spPr>
          <a:xfrm>
            <a:off x="5292080" y="3429000"/>
            <a:ext cx="0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a 23"/>
          <p:cNvSpPr/>
          <p:nvPr/>
        </p:nvSpPr>
        <p:spPr>
          <a:xfrm>
            <a:off x="1763688" y="2420888"/>
            <a:ext cx="576064" cy="10801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5" name="Łącznik prosty 24"/>
          <p:cNvCxnSpPr>
            <a:stCxn id="24" idx="4"/>
          </p:cNvCxnSpPr>
          <p:nvPr/>
        </p:nvCxnSpPr>
        <p:spPr>
          <a:xfrm>
            <a:off x="2051720" y="3501008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ipsa 28"/>
          <p:cNvSpPr/>
          <p:nvPr/>
        </p:nvSpPr>
        <p:spPr>
          <a:xfrm>
            <a:off x="2627784" y="2420888"/>
            <a:ext cx="576064" cy="10801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0" name="Łącznik prosty 29"/>
          <p:cNvCxnSpPr>
            <a:stCxn id="29" idx="4"/>
          </p:cNvCxnSpPr>
          <p:nvPr/>
        </p:nvCxnSpPr>
        <p:spPr>
          <a:xfrm>
            <a:off x="2915816" y="3501008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chemat blokowy: operacja ręczna 30"/>
          <p:cNvSpPr/>
          <p:nvPr/>
        </p:nvSpPr>
        <p:spPr>
          <a:xfrm>
            <a:off x="5580112" y="2636912"/>
            <a:ext cx="504056" cy="720080"/>
          </a:xfrm>
          <a:prstGeom prst="flowChartManualOperati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2" name="Łącznik prosty 31"/>
          <p:cNvCxnSpPr/>
          <p:nvPr/>
        </p:nvCxnSpPr>
        <p:spPr>
          <a:xfrm>
            <a:off x="5868144" y="3429000"/>
            <a:ext cx="0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l-PL" sz="4000" dirty="0" smtClean="0">
                <a:latin typeface="Arial Black" pitchFamily="34" charset="0"/>
              </a:rPr>
              <a:t>ZADANIE </a:t>
            </a:r>
            <a:r>
              <a:rPr lang="pl-PL" sz="4000" dirty="0" smtClean="0">
                <a:latin typeface="Arial Black" pitchFamily="34" charset="0"/>
              </a:rPr>
              <a:t>2</a:t>
            </a:r>
          </a:p>
          <a:p>
            <a:pPr algn="ctr">
              <a:buNone/>
            </a:pPr>
            <a:endParaRPr lang="pl-PL" sz="4000" dirty="0" smtClean="0">
              <a:latin typeface="Arial Black" pitchFamily="34" charset="0"/>
            </a:endParaRPr>
          </a:p>
          <a:p>
            <a:r>
              <a:rPr lang="pl-PL" sz="4000" dirty="0" smtClean="0">
                <a:latin typeface="Arial Black" pitchFamily="34" charset="0"/>
              </a:rPr>
              <a:t>NARYSUJ  LUB  NAMALUJ PRZYRODĘ, KTÓRĄ MOŻESZ OBSERWOWAĆ  </a:t>
            </a:r>
            <a:br>
              <a:rPr lang="pl-PL" sz="4000" dirty="0" smtClean="0">
                <a:latin typeface="Arial Black" pitchFamily="34" charset="0"/>
              </a:rPr>
            </a:br>
            <a:r>
              <a:rPr lang="pl-PL" sz="4000" dirty="0" smtClean="0">
                <a:latin typeface="Arial Black" pitchFamily="34" charset="0"/>
              </a:rPr>
              <a:t>Z  WŁASNEGO OKNA</a:t>
            </a:r>
            <a:r>
              <a:rPr lang="pl-PL" sz="4000" dirty="0" smtClean="0">
                <a:latin typeface="Arial Black" pitchFamily="34" charset="0"/>
              </a:rPr>
              <a:t>.</a:t>
            </a:r>
            <a:endParaRPr lang="pl-PL" sz="4000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endParaRPr lang="pl-PL" sz="4000" b="1" dirty="0">
              <a:latin typeface="Arial Black" pitchFamily="34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pl-PL" sz="4000" b="1" dirty="0" smtClean="0">
                <a:latin typeface="Arial Black" pitchFamily="34" charset="0"/>
              </a:rPr>
              <a:t>MIŁEJ PRACY! </a:t>
            </a:r>
          </a:p>
          <a:p>
            <a:pPr algn="ctr">
              <a:lnSpc>
                <a:spcPct val="150000"/>
              </a:lnSpc>
              <a:buNone/>
            </a:pPr>
            <a:r>
              <a:rPr lang="pl-PL" sz="4000" b="1" dirty="0" smtClean="0">
                <a:latin typeface="Arial Black" pitchFamily="34" charset="0"/>
              </a:rPr>
              <a:t>DUŻO ZDROWIA</a:t>
            </a:r>
            <a:br>
              <a:rPr lang="pl-PL" sz="4000" b="1" dirty="0" smtClean="0">
                <a:latin typeface="Arial Black" pitchFamily="34" charset="0"/>
              </a:rPr>
            </a:br>
            <a:r>
              <a:rPr lang="pl-PL" sz="4000" b="1" dirty="0" smtClean="0">
                <a:latin typeface="Arial Black" pitchFamily="34" charset="0"/>
              </a:rPr>
              <a:t> I UŚMIECHU</a:t>
            </a:r>
            <a:r>
              <a:rPr lang="pl-PL" sz="4000" b="1" dirty="0" smtClean="0">
                <a:latin typeface="Arial Black" pitchFamily="34" charset="0"/>
              </a:rPr>
              <a:t>!</a:t>
            </a:r>
            <a:endParaRPr lang="pl-PL" sz="4000" b="1" dirty="0" smtClean="0">
              <a:latin typeface="Arial Black" pitchFamily="34" charset="0"/>
            </a:endParaRPr>
          </a:p>
        </p:txBody>
      </p:sp>
      <p:sp>
        <p:nvSpPr>
          <p:cNvPr id="4" name="Uśmiechnięta buźka 3"/>
          <p:cNvSpPr/>
          <p:nvPr/>
        </p:nvSpPr>
        <p:spPr>
          <a:xfrm>
            <a:off x="4139952" y="764704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1547664" y="1196752"/>
            <a:ext cx="64087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200" b="1" dirty="0" smtClean="0">
                <a:latin typeface="Arial Black" pitchFamily="34" charset="0"/>
              </a:rPr>
              <a:t/>
            </a:r>
            <a:br>
              <a:rPr lang="pl-PL" sz="3200" b="1" dirty="0" smtClean="0">
                <a:latin typeface="Arial Black" pitchFamily="34" charset="0"/>
              </a:rPr>
            </a:br>
            <a:r>
              <a:rPr lang="pl-PL" sz="3200" b="1" dirty="0" smtClean="0">
                <a:latin typeface="Arial Black" pitchFamily="34" charset="0"/>
              </a:rPr>
              <a:t>CZY  PAMIĘTACIE   NAZWY WSZYSTKICH MIESIĘCY? </a:t>
            </a: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endParaRPr lang="pl-PL" sz="4000" b="1" dirty="0" smtClean="0"/>
          </a:p>
          <a:p>
            <a:pPr algn="ctr">
              <a:buNone/>
            </a:pPr>
            <a:r>
              <a:rPr lang="pl-PL" sz="4000" b="1" dirty="0" smtClean="0">
                <a:latin typeface="Arial Black" pitchFamily="34" charset="0"/>
              </a:rPr>
              <a:t>ROK MA 12 MIESIĘCY</a:t>
            </a:r>
          </a:p>
          <a:p>
            <a:endParaRPr lang="pl-PL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"/>
          </p:nvPr>
        </p:nvGraphicFramePr>
        <p:xfrm>
          <a:off x="323528" y="260648"/>
          <a:ext cx="8640960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b="1" dirty="0" smtClean="0">
                <a:latin typeface="Arial Black" pitchFamily="34" charset="0"/>
              </a:rPr>
              <a:t>MAMY 4 PORY ROKU</a:t>
            </a:r>
            <a:endParaRPr lang="pl-PL" sz="40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827584" y="764704"/>
          <a:ext cx="748883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5400600"/>
          </a:xfrm>
        </p:spPr>
        <p:txBody>
          <a:bodyPr>
            <a:normAutofit/>
          </a:bodyPr>
          <a:lstStyle/>
          <a:p>
            <a:r>
              <a:rPr lang="pl-PL" dirty="0" smtClean="0">
                <a:solidFill>
                  <a:schemeClr val="tx1"/>
                </a:solidFill>
                <a:latin typeface="Arial Black" pitchFamily="34" charset="0"/>
              </a:rPr>
              <a:t>CZAS MIĘDZY ZIMĄ </a:t>
            </a:r>
            <a:br>
              <a:rPr lang="pl-PL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Arial Black" pitchFamily="34" charset="0"/>
              </a:rPr>
              <a:t>A WIOSNĄ TO </a:t>
            </a:r>
            <a:r>
              <a:rPr lang="pl-PL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pl-PL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pl-PL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b="1" dirty="0" smtClean="0">
                <a:solidFill>
                  <a:schemeClr val="tx1"/>
                </a:solidFill>
                <a:latin typeface="Arial Black" pitchFamily="34" charset="0"/>
              </a:rPr>
              <a:t>PRZEDWIOŚNIE</a:t>
            </a:r>
            <a:endParaRPr lang="pl-PL" b="1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67544" y="-171400"/>
            <a:ext cx="8229600" cy="6369571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pl-PL" sz="4200" dirty="0" smtClean="0">
              <a:latin typeface="Arial Black" pitchFamily="34" charset="0"/>
            </a:endParaRPr>
          </a:p>
          <a:p>
            <a:pPr>
              <a:lnSpc>
                <a:spcPct val="170000"/>
              </a:lnSpc>
              <a:buNone/>
            </a:pPr>
            <a:r>
              <a:rPr lang="pl-PL" sz="11200" u="sng" dirty="0" smtClean="0">
                <a:latin typeface="Arial Black" pitchFamily="34" charset="0"/>
              </a:rPr>
              <a:t>PRZECZYTAJ WIERSZ:</a:t>
            </a:r>
            <a:endParaRPr lang="pl-PL" sz="11200" u="sng" dirty="0">
              <a:latin typeface="Arial Black" pitchFamily="34" charset="0"/>
            </a:endParaRPr>
          </a:p>
          <a:p>
            <a:pPr>
              <a:lnSpc>
                <a:spcPct val="170000"/>
              </a:lnSpc>
              <a:buNone/>
            </a:pPr>
            <a:r>
              <a:rPr lang="pl-PL" sz="5600" b="1" dirty="0" smtClean="0">
                <a:latin typeface="Arial Black" pitchFamily="34" charset="0"/>
              </a:rPr>
              <a:t> AUTOR- </a:t>
            </a:r>
            <a:r>
              <a:rPr lang="pl-PL" sz="7200" dirty="0" smtClean="0">
                <a:latin typeface="Arial Black" pitchFamily="34" charset="0"/>
              </a:rPr>
              <a:t>MARIA TERLIKOWSKA</a:t>
            </a:r>
          </a:p>
          <a:p>
            <a:pPr>
              <a:lnSpc>
                <a:spcPct val="170000"/>
              </a:lnSpc>
              <a:buNone/>
            </a:pPr>
            <a:endParaRPr lang="pl-PL" sz="7200" b="1" u="sng" dirty="0" smtClean="0">
              <a:latin typeface="Arial Black" pitchFamily="34" charset="0"/>
            </a:endParaRPr>
          </a:p>
          <a:p>
            <a:pPr>
              <a:lnSpc>
                <a:spcPct val="170000"/>
              </a:lnSpc>
              <a:buNone/>
            </a:pPr>
            <a:r>
              <a:rPr lang="pl-PL" sz="11200" dirty="0" smtClean="0">
                <a:latin typeface="Arial Black" pitchFamily="34" charset="0"/>
              </a:rPr>
              <a:t>SCZERNIAŁY DACHY I POLA.</a:t>
            </a:r>
          </a:p>
          <a:p>
            <a:pPr>
              <a:lnSpc>
                <a:spcPct val="170000"/>
              </a:lnSpc>
              <a:buNone/>
            </a:pPr>
            <a:r>
              <a:rPr lang="pl-PL" sz="11200" dirty="0" smtClean="0">
                <a:latin typeface="Arial Black" pitchFamily="34" charset="0"/>
              </a:rPr>
              <a:t>NA DWORZE – BŁOTO DO KOLAN.</a:t>
            </a:r>
          </a:p>
          <a:p>
            <a:pPr>
              <a:lnSpc>
                <a:spcPct val="170000"/>
              </a:lnSpc>
              <a:buNone/>
            </a:pPr>
            <a:r>
              <a:rPr lang="pl-PL" sz="11200" dirty="0" smtClean="0">
                <a:latin typeface="Arial Black" pitchFamily="34" charset="0"/>
              </a:rPr>
              <a:t>GOŁĘBIE GRUCHAJĄ DZIŚ GŁOŚNIEJ:</a:t>
            </a:r>
          </a:p>
          <a:p>
            <a:pPr>
              <a:lnSpc>
                <a:spcPct val="170000"/>
              </a:lnSpc>
              <a:buNone/>
            </a:pPr>
            <a:endParaRPr lang="pl-PL" sz="11200" dirty="0">
              <a:latin typeface="Arial Black" pitchFamily="34" charset="0"/>
            </a:endParaRPr>
          </a:p>
          <a:p>
            <a:pPr>
              <a:lnSpc>
                <a:spcPct val="170000"/>
              </a:lnSpc>
              <a:buNone/>
            </a:pPr>
            <a:r>
              <a:rPr lang="pl-PL" sz="11200" dirty="0" smtClean="0">
                <a:latin typeface="Arial Black" pitchFamily="34" charset="0"/>
              </a:rPr>
              <a:t>PRZEDWIOŚNIE!  PRZEDWIOŚNIE!</a:t>
            </a:r>
          </a:p>
          <a:p>
            <a:pPr>
              <a:lnSpc>
                <a:spcPct val="170000"/>
              </a:lnSpc>
              <a:buNone/>
            </a:pPr>
            <a:r>
              <a:rPr lang="pl-PL" sz="11200" dirty="0" smtClean="0">
                <a:latin typeface="Arial Black" pitchFamily="34" charset="0"/>
              </a:rPr>
              <a:t>PRZEDWIOŚNIE!</a:t>
            </a:r>
          </a:p>
          <a:p>
            <a:pPr>
              <a:lnSpc>
                <a:spcPct val="170000"/>
              </a:lnSpc>
              <a:buNone/>
            </a:pPr>
            <a:r>
              <a:rPr lang="pl-PL" sz="11200" dirty="0" smtClean="0">
                <a:latin typeface="Arial Black" pitchFamily="34" charset="0"/>
              </a:rPr>
              <a:t/>
            </a:r>
            <a:br>
              <a:rPr lang="pl-PL" sz="11200" dirty="0" smtClean="0">
                <a:latin typeface="Arial Black" pitchFamily="34" charset="0"/>
              </a:rPr>
            </a:br>
            <a:endParaRPr lang="pl-PL" sz="11200" dirty="0" smtClean="0">
              <a:latin typeface="Arial Black" pitchFamily="34" charset="0"/>
            </a:endParaRPr>
          </a:p>
          <a:p>
            <a:pPr>
              <a:lnSpc>
                <a:spcPct val="170000"/>
              </a:lnSpc>
              <a:buNone/>
            </a:pPr>
            <a:r>
              <a:rPr lang="pl-PL" sz="9600" dirty="0" smtClean="0">
                <a:latin typeface="Arial Black" pitchFamily="34" charset="0"/>
              </a:rPr>
              <a:t/>
            </a:r>
            <a:br>
              <a:rPr lang="pl-PL" sz="9600" dirty="0" smtClean="0">
                <a:latin typeface="Arial Black" pitchFamily="34" charset="0"/>
              </a:rPr>
            </a:br>
            <a:endParaRPr lang="pl-PL" sz="9600" dirty="0" smtClean="0">
              <a:latin typeface="Arial Black" pitchFamily="34" charset="0"/>
            </a:endParaRPr>
          </a:p>
          <a:p>
            <a:pPr>
              <a:lnSpc>
                <a:spcPct val="170000"/>
              </a:lnSpc>
              <a:buNone/>
            </a:pPr>
            <a:r>
              <a:rPr lang="pl-PL" sz="9600" dirty="0" smtClean="0">
                <a:latin typeface="Arial Black" pitchFamily="34" charset="0"/>
              </a:rPr>
              <a:t/>
            </a:r>
            <a:br>
              <a:rPr lang="pl-PL" sz="9600" dirty="0" smtClean="0">
                <a:latin typeface="Arial Black" pitchFamily="34" charset="0"/>
              </a:rPr>
            </a:br>
            <a:endParaRPr lang="pl-PL" sz="9600" dirty="0" smtClean="0">
              <a:latin typeface="Arial Black" pitchFamily="34" charset="0"/>
            </a:endParaRPr>
          </a:p>
          <a:p>
            <a:pPr>
              <a:lnSpc>
                <a:spcPct val="170000"/>
              </a:lnSpc>
              <a:buNone/>
            </a:pPr>
            <a:r>
              <a:rPr lang="pl-PL" sz="9600" dirty="0" smtClean="0">
                <a:latin typeface="Arial Black" pitchFamily="34" charset="0"/>
              </a:rPr>
              <a:t/>
            </a:r>
            <a:br>
              <a:rPr lang="pl-PL" sz="9600" dirty="0" smtClean="0">
                <a:latin typeface="Arial Black" pitchFamily="34" charset="0"/>
              </a:rPr>
            </a:br>
            <a:endParaRPr lang="pl-PL" sz="9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8229600" cy="6126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>
                <a:latin typeface="Arial Black" pitchFamily="34" charset="0"/>
              </a:rPr>
              <a:t>  </a:t>
            </a:r>
          </a:p>
          <a:p>
            <a:pPr>
              <a:lnSpc>
                <a:spcPct val="150000"/>
              </a:lnSpc>
              <a:buNone/>
            </a:pPr>
            <a:r>
              <a:rPr lang="pl-PL" dirty="0">
                <a:latin typeface="Arial Black" pitchFamily="34" charset="0"/>
              </a:rPr>
              <a:t> </a:t>
            </a:r>
            <a:r>
              <a:rPr lang="pl-PL" dirty="0" smtClean="0">
                <a:latin typeface="Arial Black" pitchFamily="34" charset="0"/>
              </a:rPr>
              <a:t> </a:t>
            </a:r>
            <a:r>
              <a:rPr lang="pl-PL" sz="2800" dirty="0" smtClean="0">
                <a:latin typeface="Arial Black" pitchFamily="34" charset="0"/>
              </a:rPr>
              <a:t>I WRÓBLE ĆWIERKAJĄ INACZEJ.</a:t>
            </a:r>
            <a:br>
              <a:rPr lang="pl-PL" sz="2800" dirty="0" smtClean="0">
                <a:latin typeface="Arial Black" pitchFamily="34" charset="0"/>
              </a:rPr>
            </a:br>
            <a:r>
              <a:rPr lang="pl-PL" sz="2800" dirty="0" smtClean="0">
                <a:latin typeface="Arial Black" pitchFamily="34" charset="0"/>
              </a:rPr>
              <a:t>I WRONA INACZEJ DZIŚ KRACZE.</a:t>
            </a:r>
            <a:br>
              <a:rPr lang="pl-PL" sz="2800" dirty="0" smtClean="0">
                <a:latin typeface="Arial Black" pitchFamily="34" charset="0"/>
              </a:rPr>
            </a:br>
            <a:r>
              <a:rPr lang="pl-PL" sz="2800" dirty="0" smtClean="0">
                <a:latin typeface="Arial Black" pitchFamily="34" charset="0"/>
              </a:rPr>
              <a:t>I BAŁWAN SIĘ SKURCZYŁ OD RANA,</a:t>
            </a:r>
            <a:br>
              <a:rPr lang="pl-PL" sz="2800" dirty="0" smtClean="0">
                <a:latin typeface="Arial Black" pitchFamily="34" charset="0"/>
              </a:rPr>
            </a:br>
            <a:r>
              <a:rPr lang="pl-PL" sz="2800" dirty="0" smtClean="0">
                <a:latin typeface="Arial Black" pitchFamily="34" charset="0"/>
              </a:rPr>
              <a:t>ŻE... PRAWIE JUŻ NIE MA BAŁWANA!</a:t>
            </a:r>
          </a:p>
          <a:p>
            <a:pPr>
              <a:lnSpc>
                <a:spcPct val="150000"/>
              </a:lnSpc>
              <a:buNone/>
            </a:pPr>
            <a:r>
              <a:rPr lang="pl-PL" sz="2800" dirty="0" smtClean="0">
                <a:latin typeface="Arial Black" pitchFamily="34" charset="0"/>
              </a:rPr>
              <a:t>   NOS TYLKO MU STERCZY ŻAŁOŚNIE</a:t>
            </a:r>
            <a:r>
              <a:rPr lang="pl-PL" sz="2800" dirty="0" smtClean="0">
                <a:latin typeface="Arial Black" pitchFamily="34" charset="0"/>
              </a:rPr>
              <a:t>...</a:t>
            </a:r>
          </a:p>
          <a:p>
            <a:pPr>
              <a:lnSpc>
                <a:spcPct val="150000"/>
              </a:lnSpc>
              <a:buNone/>
            </a:pPr>
            <a:r>
              <a:rPr lang="pl-PL" sz="2800" dirty="0" smtClean="0">
                <a:latin typeface="Arial Black" pitchFamily="34" charset="0"/>
              </a:rPr>
              <a:t/>
            </a:r>
            <a:br>
              <a:rPr lang="pl-PL" sz="2800" dirty="0" smtClean="0">
                <a:latin typeface="Arial Black" pitchFamily="34" charset="0"/>
              </a:rPr>
            </a:br>
            <a:r>
              <a:rPr lang="pl-PL" sz="2800" dirty="0" smtClean="0">
                <a:latin typeface="Arial Black" pitchFamily="34" charset="0"/>
              </a:rPr>
              <a:t>PRZEDWIOŚNIE! PRZEDWIOŚNIE! PRZEDWIOŚNIE!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Kapitał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140</Words>
  <Application>Microsoft Office PowerPoint</Application>
  <PresentationFormat>Pokaz na ekranie (4:3)</PresentationFormat>
  <Paragraphs>92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Kapitał</vt:lpstr>
      <vt:lpstr>Slajd 1</vt:lpstr>
      <vt:lpstr>Slajd 2</vt:lpstr>
      <vt:lpstr>Slajd 3</vt:lpstr>
      <vt:lpstr>Slajd 4</vt:lpstr>
      <vt:lpstr>Slajd 5</vt:lpstr>
      <vt:lpstr>Slajd 6</vt:lpstr>
      <vt:lpstr>CZAS MIĘDZY ZIMĄ  A WIOSNĄ TO   PRZEDWIOŚNIE</vt:lpstr>
      <vt:lpstr>Slajd 8</vt:lpstr>
      <vt:lpstr>Slajd 9</vt:lpstr>
      <vt:lpstr>Slajd 10</vt:lpstr>
      <vt:lpstr>    BUDZĄ SIĘ  Z ZIMOWEGO SNU ZWIERZĘTA </vt:lpstr>
      <vt:lpstr>    PTAKI WRACAJĄ  Z CIEPŁYCH KRAJÓW</vt:lpstr>
      <vt:lpstr>   ROZKWITAJĄ PIERWSZE WIOSENNE KWIATY</vt:lpstr>
      <vt:lpstr>Slajd 14</vt:lpstr>
      <vt:lpstr>        ZADANIE 1  W OGRODZIE WYROSŁY  3 PRZEBIŚNIEGI                      I 2 KROKUSY.  ILE KWIATÓW BĘDZIE   W OGRODZIE?</vt:lpstr>
      <vt:lpstr>OBLICZENIA:</vt:lpstr>
      <vt:lpstr>Slajd 17</vt:lpstr>
      <vt:lpstr>Slajd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Przedwiośnie</dc:title>
  <dc:creator>Małgosia</dc:creator>
  <cp:lastModifiedBy>Małgosia</cp:lastModifiedBy>
  <cp:revision>26</cp:revision>
  <dcterms:created xsi:type="dcterms:W3CDTF">2020-03-16T09:34:16Z</dcterms:created>
  <dcterms:modified xsi:type="dcterms:W3CDTF">2020-03-16T19:02:01Z</dcterms:modified>
</cp:coreProperties>
</file>