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66" r:id="rId2"/>
    <p:sldId id="256" r:id="rId3"/>
    <p:sldId id="258" r:id="rId4"/>
    <p:sldId id="259" r:id="rId5"/>
    <p:sldId id="268" r:id="rId6"/>
    <p:sldId id="270" r:id="rId7"/>
    <p:sldId id="267" r:id="rId8"/>
    <p:sldId id="269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B9A0E-DE71-4B17-B0F1-7A95CAD41314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D7531-0700-4E22-B8A6-8FCAF7CB791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870104"/>
            <a:ext cx="9144000" cy="987896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Projekt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</a:rPr>
              <a:t>zrealizowano </a:t>
            </a:r>
            <a:r>
              <a:rPr lang="pl-PL" sz="1800" b="1" dirty="0">
                <a:solidFill>
                  <a:schemeClr val="tx1"/>
                </a:solidFill>
              </a:rPr>
              <a:t>przy wsparciu finansowym powiatu nowosądeckiego w ramach konkursu „Kocham SĄDECKIE”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340768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2060"/>
                </a:solidFill>
              </a:rPr>
              <a:t>Projekt </a:t>
            </a:r>
          </a:p>
          <a:p>
            <a:pPr algn="ctr"/>
            <a:r>
              <a:rPr lang="pl-PL" sz="3200" b="1" dirty="0" smtClean="0">
                <a:solidFill>
                  <a:srgbClr val="002060"/>
                </a:solidFill>
              </a:rPr>
              <a:t>„</a:t>
            </a:r>
            <a:r>
              <a:rPr lang="pl-PL" sz="3600" b="1" dirty="0" smtClean="0">
                <a:solidFill>
                  <a:srgbClr val="002060"/>
                </a:solidFill>
              </a:rPr>
              <a:t>Moja mała Ojczyzna - Sądecczyzna’’ - promocja marki terytorialnej SĄDECKIE, walorów oraz oferty turystycznej ziemi sądeckiej </a:t>
            </a:r>
            <a:endParaRPr lang="pl-PL" sz="3200" b="1" dirty="0">
              <a:solidFill>
                <a:srgbClr val="002060"/>
              </a:solidFill>
            </a:endParaRPr>
          </a:p>
        </p:txBody>
      </p:sp>
      <p:pic>
        <p:nvPicPr>
          <p:cNvPr id="7" name="Obraz 6" descr="virt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4571" y="4149080"/>
            <a:ext cx="1534858" cy="1608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2376264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„Kocham SĄDECKIE" - EDYCJA 2019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870104"/>
            <a:ext cx="9144000" cy="987896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Projekt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</a:rPr>
              <a:t>zrealizowano </a:t>
            </a:r>
            <a:r>
              <a:rPr lang="pl-PL" sz="1800" b="1" dirty="0">
                <a:solidFill>
                  <a:schemeClr val="tx1"/>
                </a:solidFill>
              </a:rPr>
              <a:t>przy wsparciu finansowym powiatu nowosądeckiego w ramach konkursu „Kocham SĄDECKIE”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  <p:pic>
        <p:nvPicPr>
          <p:cNvPr id="5" name="Obraz 4" descr="Herb-powiatu-nowosadeckiego-z-napisem-po-praw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9772" y="3645024"/>
            <a:ext cx="4104456" cy="1575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024844"/>
            <a:ext cx="9144000" cy="280831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KONKURS PLASTYCZNY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PT. „KOCHAM SĄDECKIE”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WRZESIEŃ – PAŹDZIERNIK 2019R.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0" y="5870104"/>
            <a:ext cx="9144000" cy="98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</a:t>
            </a:r>
            <a: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zrealizowano przy wsparciu finansowym powiatu nowosądeckiego w ramach konkursu „Kocham SĄDECKIE”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980728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KONKURS PLASTYCZNY PT. „KOCHAM SĄDECKIE”</a:t>
            </a:r>
            <a:br>
              <a:rPr lang="pl-PL" sz="3200" b="1" dirty="0" smtClean="0">
                <a:solidFill>
                  <a:srgbClr val="FF0000"/>
                </a:solidFill>
              </a:rPr>
            </a:br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</a:rPr>
              <a:t>OGŁOSZENIE  - WRZESIEŃ</a:t>
            </a:r>
            <a:r>
              <a:rPr lang="pl-PL" sz="3200" b="1" dirty="0" smtClean="0">
                <a:solidFill>
                  <a:srgbClr val="FF0000"/>
                </a:solidFill>
              </a:rPr>
              <a:t/>
            </a:r>
            <a:br>
              <a:rPr lang="pl-PL" sz="3200" b="1" dirty="0" smtClean="0">
                <a:solidFill>
                  <a:srgbClr val="FF0000"/>
                </a:solidFill>
              </a:rPr>
            </a:br>
            <a:endParaRPr lang="pl-PL" sz="3200" dirty="0">
              <a:solidFill>
                <a:srgbClr val="FF0000"/>
              </a:solidFill>
            </a:endParaRPr>
          </a:p>
        </p:txBody>
      </p:sp>
      <p:pic>
        <p:nvPicPr>
          <p:cNvPr id="5" name="Obraz 4" descr="nowy sacz cmentarz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44620"/>
            <a:ext cx="7596336" cy="5691768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/>
          </p:nvPr>
        </p:nvSpPr>
        <p:spPr>
          <a:xfrm>
            <a:off x="0" y="6597352"/>
            <a:ext cx="9144000" cy="260648"/>
          </a:xfrm>
        </p:spPr>
        <p:txBody>
          <a:bodyPr>
            <a:normAutofit fontScale="70000" lnSpcReduction="20000"/>
          </a:bodyPr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Projekt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</a:rPr>
              <a:t>zrealizowano </a:t>
            </a:r>
            <a:r>
              <a:rPr lang="pl-PL" sz="1800" b="1" dirty="0">
                <a:solidFill>
                  <a:schemeClr val="tx1"/>
                </a:solidFill>
              </a:rPr>
              <a:t>przy wsparciu finansowym powiatu nowosądeckiego w ramach konkursu „Kocham SĄDECKIE”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980728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KONKURS PLASTYCZNY PT. „KOCHAM SĄDECKIE</a:t>
            </a:r>
            <a:r>
              <a:rPr lang="pl-PL" sz="3200" b="1" dirty="0" smtClean="0">
                <a:solidFill>
                  <a:srgbClr val="FF0000"/>
                </a:solidFill>
              </a:rPr>
              <a:t>”</a:t>
            </a:r>
            <a:br>
              <a:rPr lang="pl-PL" sz="3200" b="1" dirty="0" smtClean="0">
                <a:solidFill>
                  <a:srgbClr val="FF0000"/>
                </a:solidFill>
              </a:rPr>
            </a:br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</a:rPr>
              <a:t>WYNIKI I WYSTAWA POKONKURSOWA - PAŹDZIERNIK</a:t>
            </a:r>
            <a:r>
              <a:rPr lang="pl-PL" sz="4000" b="1" dirty="0" smtClean="0">
                <a:solidFill>
                  <a:srgbClr val="FF0000"/>
                </a:solidFill>
              </a:rPr>
              <a:t/>
            </a:r>
            <a:br>
              <a:rPr lang="pl-PL" sz="4000" b="1" dirty="0" smtClean="0">
                <a:solidFill>
                  <a:srgbClr val="FF0000"/>
                </a:solidFill>
              </a:rPr>
            </a:br>
            <a:endParaRPr lang="pl-PL" sz="4000" dirty="0">
              <a:solidFill>
                <a:srgbClr val="FF0000"/>
              </a:solidFill>
            </a:endParaRPr>
          </a:p>
        </p:txBody>
      </p:sp>
      <p:pic>
        <p:nvPicPr>
          <p:cNvPr id="5" name="Obraz 4" descr="nowy sacz cmentarz 7.JPG"/>
          <p:cNvPicPr>
            <a:picLocks noChangeAspect="1"/>
          </p:cNvPicPr>
          <p:nvPr/>
        </p:nvPicPr>
        <p:blipFill>
          <a:blip r:embed="rId2" cstate="print"/>
          <a:srcRect t="15992"/>
          <a:stretch>
            <a:fillRect/>
          </a:stretch>
        </p:blipFill>
        <p:spPr>
          <a:xfrm>
            <a:off x="161764" y="971113"/>
            <a:ext cx="8820472" cy="5527834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/>
          </p:nvPr>
        </p:nvSpPr>
        <p:spPr>
          <a:xfrm>
            <a:off x="0" y="6597352"/>
            <a:ext cx="9144000" cy="260648"/>
          </a:xfrm>
        </p:spPr>
        <p:txBody>
          <a:bodyPr>
            <a:normAutofit fontScale="70000" lnSpcReduction="20000"/>
          </a:bodyPr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Projekt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</a:rPr>
              <a:t>zrealizowano </a:t>
            </a:r>
            <a:r>
              <a:rPr lang="pl-PL" sz="1800" b="1" dirty="0">
                <a:solidFill>
                  <a:schemeClr val="tx1"/>
                </a:solidFill>
              </a:rPr>
              <a:t>przy wsparciu finansowym powiatu nowosądeckiego w ramach konkursu „Kocham SĄDECKIE”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980728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KONKURS PLASTYCZNY PT. „KOCHAM SĄDECKIE</a:t>
            </a:r>
            <a:r>
              <a:rPr lang="pl-PL" sz="3200" b="1" dirty="0" smtClean="0">
                <a:solidFill>
                  <a:srgbClr val="FF0000"/>
                </a:solidFill>
              </a:rPr>
              <a:t>”</a:t>
            </a:r>
            <a:br>
              <a:rPr lang="pl-PL" sz="3200" b="1" dirty="0" smtClean="0">
                <a:solidFill>
                  <a:srgbClr val="FF0000"/>
                </a:solidFill>
              </a:rPr>
            </a:br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</a:rPr>
              <a:t>WYDANIE KALENDARZA NA ROK 2020</a:t>
            </a:r>
            <a:r>
              <a:rPr lang="pl-PL" sz="4000" b="1" dirty="0" smtClean="0">
                <a:solidFill>
                  <a:srgbClr val="FF0000"/>
                </a:solidFill>
              </a:rPr>
              <a:t/>
            </a:r>
            <a:br>
              <a:rPr lang="pl-PL" sz="4000" b="1" dirty="0" smtClean="0">
                <a:solidFill>
                  <a:srgbClr val="FF0000"/>
                </a:solidFill>
              </a:rPr>
            </a:br>
            <a:endParaRPr lang="pl-PL" sz="4000" dirty="0">
              <a:solidFill>
                <a:srgbClr val="FF0000"/>
              </a:solidFill>
            </a:endParaRPr>
          </a:p>
        </p:txBody>
      </p:sp>
      <p:sp>
        <p:nvSpPr>
          <p:cNvPr id="6" name="Podtytuł 2"/>
          <p:cNvSpPr>
            <a:spLocks noGrp="1"/>
          </p:cNvSpPr>
          <p:nvPr>
            <p:ph type="subTitle" idx="1"/>
          </p:nvPr>
        </p:nvSpPr>
        <p:spPr>
          <a:xfrm>
            <a:off x="0" y="6597352"/>
            <a:ext cx="9144000" cy="260648"/>
          </a:xfrm>
        </p:spPr>
        <p:txBody>
          <a:bodyPr>
            <a:normAutofit fontScale="70000" lnSpcReduction="20000"/>
          </a:bodyPr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Projekt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</a:rPr>
              <a:t>zrealizowano </a:t>
            </a:r>
            <a:r>
              <a:rPr lang="pl-PL" sz="1800" b="1" dirty="0">
                <a:solidFill>
                  <a:schemeClr val="tx1"/>
                </a:solidFill>
              </a:rPr>
              <a:t>przy wsparciu finansowym powiatu nowosądeckiego w ramach konkursu „Kocham SĄDECKIE”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  <p:pic>
        <p:nvPicPr>
          <p:cNvPr id="7" name="Obraz 6"/>
          <p:cNvPicPr/>
          <p:nvPr/>
        </p:nvPicPr>
        <p:blipFill>
          <a:blip r:embed="rId2" cstate="print"/>
          <a:srcRect l="8765" t="22459" r="3851" b="14421"/>
          <a:stretch>
            <a:fillRect/>
          </a:stretch>
        </p:blipFill>
        <p:spPr bwMode="auto">
          <a:xfrm>
            <a:off x="0" y="1412776"/>
            <a:ext cx="914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230425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Prezentacja podsumowania projektu z udziałem zaproszonych uczniów wraz z opiekunami</a:t>
            </a:r>
            <a:br>
              <a:rPr lang="pl-PL" sz="3600" dirty="0" smtClean="0"/>
            </a:br>
            <a:r>
              <a:rPr lang="pl-PL" sz="3600" dirty="0" smtClean="0"/>
              <a:t>- uroczyste wręczenie nagród i dyplomów podczas akademii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endParaRPr lang="pl-PL" b="1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260648"/>
            <a:ext cx="9144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KONKURS PLASTYCZNY PT. „KOCHAM SĄDECKIE</a:t>
            </a: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b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WYNIKI I WYSTAWA POKONKURSOWA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raz 6" descr="nagrody_konkurs_plastyczny.jpg"/>
          <p:cNvPicPr>
            <a:picLocks noChangeAspect="1"/>
          </p:cNvPicPr>
          <p:nvPr/>
        </p:nvPicPr>
        <p:blipFill>
          <a:blip r:embed="rId2" cstate="print"/>
          <a:srcRect l="18806" t="2849" r="7681"/>
          <a:stretch>
            <a:fillRect/>
          </a:stretch>
        </p:blipFill>
        <p:spPr>
          <a:xfrm>
            <a:off x="755576" y="3284984"/>
            <a:ext cx="3096344" cy="3068960"/>
          </a:xfrm>
          <a:prstGeom prst="rect">
            <a:avLst/>
          </a:prstGeom>
        </p:spPr>
      </p:pic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0" y="6597352"/>
            <a:ext cx="9144000" cy="260648"/>
          </a:xfrm>
        </p:spPr>
        <p:txBody>
          <a:bodyPr>
            <a:normAutofit fontScale="70000" lnSpcReduction="20000"/>
          </a:bodyPr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Projekt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</a:rPr>
              <a:t>zrealizowano </a:t>
            </a:r>
            <a:r>
              <a:rPr lang="pl-PL" sz="1800" b="1" dirty="0">
                <a:solidFill>
                  <a:schemeClr val="tx1"/>
                </a:solidFill>
              </a:rPr>
              <a:t>przy wsparciu finansowym powiatu nowosądeckiego w ramach konkursu „Kocham SĄDECKIE”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  <p:pic>
        <p:nvPicPr>
          <p:cNvPr id="9" name="Obraz 8"/>
          <p:cNvPicPr/>
          <p:nvPr/>
        </p:nvPicPr>
        <p:blipFill>
          <a:blip r:embed="rId3" cstate="print">
            <a:lum/>
          </a:blip>
          <a:srcRect l="23791" t="25008" r="22248" b="9738"/>
          <a:stretch>
            <a:fillRect/>
          </a:stretch>
        </p:blipFill>
        <p:spPr bwMode="auto">
          <a:xfrm>
            <a:off x="4139952" y="3284984"/>
            <a:ext cx="4788024" cy="320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DZIĘKUJEMY ZA UWAGĘ</a:t>
            </a:r>
            <a:endParaRPr lang="pl-PL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</a:t>
            </a:r>
            <a: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zrealizowano przy wsparciu finansowym powiatu nowosądeckiego w ramach konkursu „Kocham SĄDECKIE”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174</Words>
  <Application>Microsoft Office PowerPoint</Application>
  <PresentationFormat>Pokaz na ekranie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„Kocham SĄDECKIE" - EDYCJA 2019</vt:lpstr>
      <vt:lpstr> KONKURS PLASTYCZNY  PT. „KOCHAM SĄDECKIE” WRZESIEŃ – PAŹDZIERNIK 2019R.  </vt:lpstr>
      <vt:lpstr>KONKURS PLASTYCZNY PT. „KOCHAM SĄDECKIE” OGŁOSZENIE  - WRZESIEŃ </vt:lpstr>
      <vt:lpstr>KONKURS PLASTYCZNY PT. „KOCHAM SĄDECKIE” WYNIKI I WYSTAWA POKONKURSOWA - PAŹDZIERNIK </vt:lpstr>
      <vt:lpstr>KONKURS PLASTYCZNY PT. „KOCHAM SĄDECKIE” WYDANIE KALENDARZA NA ROK 2020 </vt:lpstr>
      <vt:lpstr> Prezentacja podsumowania projektu z udziałem zaproszonych uczniów wraz z opiekunami - uroczyste wręczenie nagród i dyplomów podczas akademii  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„Kocham SĄDECKIE" - EDYCJA 2019</dc:title>
  <dc:creator>Lenovo</dc:creator>
  <cp:lastModifiedBy>Lenovo</cp:lastModifiedBy>
  <cp:revision>7</cp:revision>
  <dcterms:created xsi:type="dcterms:W3CDTF">2019-10-28T20:26:41Z</dcterms:created>
  <dcterms:modified xsi:type="dcterms:W3CDTF">2019-10-29T21:06:58Z</dcterms:modified>
</cp:coreProperties>
</file>