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</p:sldMasterIdLst>
  <p:notesMasterIdLst>
    <p:notesMasterId r:id="rId22"/>
  </p:notesMasterIdLst>
  <p:sldIdLst>
    <p:sldId id="256" r:id="rId2"/>
    <p:sldId id="259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6" r:id="rId18"/>
    <p:sldId id="278" r:id="rId19"/>
    <p:sldId id="279" r:id="rId20"/>
    <p:sldId id="282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DF41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E0120-302E-4F68-BC9A-AFF148306CE4}" type="datetimeFigureOut">
              <a:rPr lang="pl-PL" smtClean="0"/>
              <a:pPr/>
              <a:t>2022-10-18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067FD-FCF5-4A2E-821E-A258DCCF998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067FD-FCF5-4A2E-821E-A258DCCF9986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0242-87F2-4926-9B8D-A51ED1D9C82C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7D993-A912-474F-A5B4-CBB03096ADE6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7933-6F90-4E24-8B22-D712A51DDB57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74491-5467-4C2E-897C-F7D0C6AF001C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B44A-859D-441D-B02A-3F02143A1985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208AA-3AB3-4C7D-BB02-0D5296E4618C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1FC6-16E3-49B3-9A66-ADC12EA366B7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1212-D182-4623-BACE-F8ECC20F4EB4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08-A19C-4194-8468-FCF42A25F95D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5049-718C-46C6-9510-D03FC97663B9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C9EC1-EBB9-4AD0-8320-6364376467DB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1CD24-C0C1-43DD-A98A-3C7C13453ED4}" type="datetime1">
              <a:rPr lang="pl-PL" smtClean="0"/>
              <a:pPr/>
              <a:t>2022-10-18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789C0-E4EB-44E3-AD82-00C55BB25BA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87624" y="1700808"/>
            <a:ext cx="7340352" cy="2592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6000" b="1" dirty="0" smtClean="0"/>
              <a:t>Projekt</a:t>
            </a:r>
            <a:br>
              <a:rPr lang="pl-PL" sz="6000" b="1" dirty="0" smtClean="0"/>
            </a:br>
            <a:r>
              <a:rPr lang="pl-PL" sz="6000" b="1" dirty="0" smtClean="0"/>
              <a:t>„Muszyńskie ogrody sensoryczne"</a:t>
            </a:r>
            <a:endParaRPr lang="pl-PL" sz="60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19672" y="4437112"/>
            <a:ext cx="6400800" cy="5760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l-PL" b="1" smtClean="0">
                <a:solidFill>
                  <a:srgbClr val="FF0000"/>
                </a:solidFill>
              </a:rPr>
              <a:t>„Kocham SĄDECKIE” </a:t>
            </a:r>
            <a:r>
              <a:rPr lang="pl-PL" b="1" dirty="0" smtClean="0">
                <a:solidFill>
                  <a:srgbClr val="FF0000"/>
                </a:solidFill>
              </a:rPr>
              <a:t>– Edycja 2022</a:t>
            </a:r>
          </a:p>
          <a:p>
            <a:endParaRPr lang="pl-PL" dirty="0">
              <a:solidFill>
                <a:srgbClr val="FF0000"/>
              </a:solidFill>
            </a:endParaRPr>
          </a:p>
          <a:p>
            <a:endParaRPr lang="pl-PL" dirty="0" smtClean="0">
              <a:solidFill>
                <a:srgbClr val="FF0000"/>
              </a:solidFill>
            </a:endParaRPr>
          </a:p>
          <a:p>
            <a:endParaRPr lang="pl-PL" dirty="0">
              <a:solidFill>
                <a:srgbClr val="FF0000"/>
              </a:solidFill>
            </a:endParaRPr>
          </a:p>
          <a:p>
            <a:pPr algn="l"/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braz 10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4"/>
            <a:ext cx="4367468" cy="327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67" y="3257600"/>
            <a:ext cx="4800532" cy="360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764704"/>
            <a:ext cx="4704523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1769435"/>
            <a:ext cx="3816424" cy="5088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" y="764703"/>
            <a:ext cx="4860033" cy="364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3050958"/>
            <a:ext cx="5076056" cy="3807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" y="764703"/>
            <a:ext cx="4860033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3050958"/>
            <a:ext cx="5076056" cy="3807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0143" y="2132856"/>
            <a:ext cx="3543857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</a:p>
        </p:txBody>
      </p:sp>
      <p:pic>
        <p:nvPicPr>
          <p:cNvPr id="11" name="Obraz 10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052736"/>
            <a:ext cx="4992555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rcRect t="13829" r="7408"/>
          <a:stretch>
            <a:fillRect/>
          </a:stretch>
        </p:blipFill>
        <p:spPr>
          <a:xfrm>
            <a:off x="0" y="1268760"/>
            <a:ext cx="4848717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</a:p>
        </p:txBody>
      </p:sp>
      <p:pic>
        <p:nvPicPr>
          <p:cNvPr id="11" name="Obraz 10" descr="IMG_20221005_074702.jpg"/>
          <p:cNvPicPr>
            <a:picLocks noChangeAspect="1"/>
          </p:cNvPicPr>
          <p:nvPr/>
        </p:nvPicPr>
        <p:blipFill>
          <a:blip r:embed="rId6" cstate="print"/>
          <a:srcRect l="1551" t="24292"/>
          <a:stretch>
            <a:fillRect/>
          </a:stretch>
        </p:blipFill>
        <p:spPr>
          <a:xfrm>
            <a:off x="4139952" y="3971903"/>
            <a:ext cx="5004048" cy="2886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1772816"/>
            <a:ext cx="307234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2780928"/>
            <a:ext cx="4668011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907704" y="0"/>
            <a:ext cx="482453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MUSZYNA – OGRODY SENSORYCZNE</a:t>
            </a:r>
          </a:p>
        </p:txBody>
      </p:sp>
      <p:pic>
        <p:nvPicPr>
          <p:cNvPr id="11" name="Obraz 10" descr="IMG_20221005_0747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764704"/>
            <a:ext cx="3708921" cy="3708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5" cstate="print"/>
          <a:srcRect l="13962" t="35279"/>
          <a:stretch>
            <a:fillRect/>
          </a:stretch>
        </p:blipFill>
        <p:spPr>
          <a:xfrm>
            <a:off x="6084168" y="3789041"/>
            <a:ext cx="3059832" cy="3068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907704" y="0"/>
            <a:ext cx="482453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MUSZYNA – OGRODY SENSORYCZNE</a:t>
            </a:r>
          </a:p>
        </p:txBody>
      </p:sp>
      <p:pic>
        <p:nvPicPr>
          <p:cNvPr id="11" name="Obraz 10" descr="IMG_20221005_074702.jpg"/>
          <p:cNvPicPr>
            <a:picLocks noChangeAspect="1"/>
          </p:cNvPicPr>
          <p:nvPr/>
        </p:nvPicPr>
        <p:blipFill>
          <a:blip r:embed="rId6" cstate="print"/>
          <a:srcRect b="27572"/>
          <a:stretch>
            <a:fillRect/>
          </a:stretch>
        </p:blipFill>
        <p:spPr>
          <a:xfrm>
            <a:off x="0" y="1052736"/>
            <a:ext cx="6760569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52736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1946" y="3068960"/>
            <a:ext cx="5052054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907704" y="0"/>
            <a:ext cx="482453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MUSZYNA – OGRODY SENSORYCZNE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92696"/>
            <a:ext cx="5052052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907704" y="0"/>
            <a:ext cx="482453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MUSZYNA – OGRODY SENSORYCZNE</a:t>
            </a:r>
          </a:p>
        </p:txBody>
      </p:sp>
      <p:pic>
        <p:nvPicPr>
          <p:cNvPr id="11" name="Obraz 10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3" y="3320988"/>
            <a:ext cx="4716015" cy="3537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27363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6000" b="1" dirty="0" smtClean="0"/>
              <a:t>5 października</a:t>
            </a:r>
            <a:br>
              <a:rPr lang="pl-PL" sz="6000" b="1" dirty="0" smtClean="0"/>
            </a:br>
            <a:r>
              <a:rPr lang="pl-PL" sz="6000" b="1" dirty="0" smtClean="0"/>
              <a:t>Wycieczka do Muszyny – Ogrody sensoryczne</a:t>
            </a:r>
            <a:endParaRPr lang="pl-PL" sz="6000" b="1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az 8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9" y="0"/>
            <a:ext cx="1554511" cy="162880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331640" y="3068960"/>
            <a:ext cx="655272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4800" b="1" dirty="0" smtClean="0"/>
              <a:t>DZIĘKUJEMY ZA UWAGĘ</a:t>
            </a:r>
            <a:endParaRPr lang="pl-PL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4"/>
            <a:ext cx="4367469" cy="3275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67" y="3257600"/>
            <a:ext cx="4800533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  <a:endParaRPr lang="pl-P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4"/>
            <a:ext cx="4367469" cy="327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67" y="3257600"/>
            <a:ext cx="4800533" cy="360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  <a:endParaRPr lang="pl-P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620688"/>
            <a:ext cx="3148564" cy="4198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1916832"/>
            <a:ext cx="3305859" cy="4407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  <a:endParaRPr lang="pl-P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4"/>
            <a:ext cx="4367468" cy="327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7" y="3483006"/>
            <a:ext cx="4499991" cy="3374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  <a:endParaRPr lang="pl-PL" sz="2400" b="1" dirty="0"/>
          </a:p>
        </p:txBody>
      </p:sp>
      <p:pic>
        <p:nvPicPr>
          <p:cNvPr id="11" name="Obraz 10" descr="IMG_20221005_0747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1664041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4"/>
            <a:ext cx="4367468" cy="327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67" y="3257600"/>
            <a:ext cx="4800532" cy="360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  <a:endParaRPr lang="pl-P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4"/>
            <a:ext cx="4367468" cy="327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67" y="3257600"/>
            <a:ext cx="4800532" cy="360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  <a:endParaRPr lang="pl-P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400" b="1" i="1" dirty="0">
              <a:solidFill>
                <a:srgbClr val="000000"/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Calibri" pitchFamily="34" charset="0"/>
              </a:rPr>
              <a:t>Projekt „Muszyńskie ogrody sensoryczne”.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Zadanie zrealizowano w ramach konkursu „Kocham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SĄDECKIE” przy wsparciu finansowym Powiatu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Nowosądeckiego.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Obraz 4" descr="Herb-powiatu-nowosadeckiego-z-napisem-po-prawej (1)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085184"/>
            <a:ext cx="2267744" cy="864096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braz 11" descr="virtu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9488" y="0"/>
            <a:ext cx="1554511" cy="1628800"/>
          </a:xfrm>
          <a:prstGeom prst="rect">
            <a:avLst/>
          </a:prstGeom>
        </p:spPr>
      </p:pic>
      <p:pic>
        <p:nvPicPr>
          <p:cNvPr id="13" name="Obraz 12" descr="IMG_20221005_074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4"/>
            <a:ext cx="4367468" cy="327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IMG_20221005_093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67" y="3257600"/>
            <a:ext cx="4800532" cy="3600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1187624" y="0"/>
            <a:ext cx="626469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/>
              <a:t>MUSZYNA – PARK ZDROJOWY „ZAPOPRADZIE”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620</Words>
  <Application>Microsoft Office PowerPoint</Application>
  <PresentationFormat>Pokaz na ekranie (4:3)</PresentationFormat>
  <Paragraphs>203</Paragraphs>
  <Slides>20</Slides>
  <Notes>20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Projekt „Muszyńskie ogrody sensoryczne"</vt:lpstr>
      <vt:lpstr>5 października Wycieczka do Muszyny – Ogrody sensoryczne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„Muszyńskie ogrody sensoryczne"</dc:title>
  <dc:creator>Lenovo</dc:creator>
  <cp:lastModifiedBy>Lenovo</cp:lastModifiedBy>
  <cp:revision>7</cp:revision>
  <dcterms:created xsi:type="dcterms:W3CDTF">2022-10-17T18:24:51Z</dcterms:created>
  <dcterms:modified xsi:type="dcterms:W3CDTF">2022-10-18T17:48:18Z</dcterms:modified>
</cp:coreProperties>
</file>