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0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73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94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25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89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91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786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76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1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39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61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9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18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02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69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218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484A37-AFAE-4A08-93B2-4BA4F6C0D7EE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40325-819F-470B-ABFA-2A24BFC57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852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7755" y="-263120"/>
            <a:ext cx="8825658" cy="3329581"/>
          </a:xfrm>
        </p:spPr>
        <p:txBody>
          <a:bodyPr/>
          <a:lstStyle/>
          <a:p>
            <a:r>
              <a:rPr lang="pl-PL" dirty="0" smtClean="0"/>
              <a:t>Szkoła pamięta 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36572" y="3523661"/>
            <a:ext cx="4040776" cy="165576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Lokalny bohater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90237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03" y="1946366"/>
            <a:ext cx="3187727" cy="4689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2" y="308995"/>
            <a:ext cx="2435314" cy="327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809898" y="1946365"/>
            <a:ext cx="6126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Roman </a:t>
            </a:r>
            <a:r>
              <a:rPr lang="pl-PL" sz="2400" b="1" dirty="0" err="1" smtClean="0"/>
              <a:t>Stramka</a:t>
            </a:r>
            <a:r>
              <a:rPr lang="pl-PL" sz="2400" b="1" dirty="0" smtClean="0"/>
              <a:t> </a:t>
            </a:r>
            <a:r>
              <a:rPr lang="pl-PL" sz="2400" dirty="0" smtClean="0"/>
              <a:t>należał do zasłużonych kurierów. Nazywany był nazywany „Konwojem zielonej granicy”. </a:t>
            </a:r>
          </a:p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Był sportowcem, narciarzem, motocyklistą kajakarzem, kolarzem, trenerem wielu dyscyplin sportowych, założycielem sekcji narciarskich.</a:t>
            </a:r>
          </a:p>
        </p:txBody>
      </p:sp>
    </p:spTree>
    <p:extLst>
      <p:ext uri="{BB962C8B-B14F-4D97-AF65-F5344CB8AC3E}">
        <p14:creationId xmlns:p14="http://schemas.microsoft.com/office/powerpoint/2010/main" val="92972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049" y="600892"/>
            <a:ext cx="9621294" cy="2612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smtClean="0"/>
              <a:t>Roman </a:t>
            </a:r>
            <a:r>
              <a:rPr lang="pl-PL" b="1" dirty="0" err="1" smtClean="0"/>
              <a:t>Stramka</a:t>
            </a:r>
            <a:r>
              <a:rPr lang="pl-PL" b="1" dirty="0" smtClean="0"/>
              <a:t> </a:t>
            </a:r>
            <a:r>
              <a:rPr lang="pl-PL" dirty="0" smtClean="0"/>
              <a:t>urodził się 13 lipca 1916 roku. Ukończył szkołę powszechną imienia Wł. Jagiełło, następnie gimnazjum handlowe i liceum handlowe w Wilnie. Trenował różne dyscypliny sportowe: biegi, strzelectwo, narciarstwo, piłkę nożną. </a:t>
            </a:r>
          </a:p>
          <a:p>
            <a:pPr marL="0" indent="0" algn="just">
              <a:buNone/>
            </a:pPr>
            <a:r>
              <a:rPr lang="pl-PL" dirty="0" smtClean="0"/>
              <a:t>Wędrował po </a:t>
            </a:r>
            <a:r>
              <a:rPr lang="pl-PL" dirty="0"/>
              <a:t>B</a:t>
            </a:r>
            <a:r>
              <a:rPr lang="pl-PL" dirty="0" smtClean="0"/>
              <a:t>eskidzie Sądeckim. W sekcji narciarskiej klubu sportowego KPW „</a:t>
            </a:r>
            <a:r>
              <a:rPr lang="pl-PL" dirty="0" err="1" smtClean="0"/>
              <a:t>Sandecja</a:t>
            </a:r>
            <a:r>
              <a:rPr lang="pl-PL" dirty="0" smtClean="0"/>
              <a:t>” spotkał Juliana Zubka, Jana </a:t>
            </a:r>
            <a:r>
              <a:rPr lang="pl-PL" dirty="0" err="1" smtClean="0"/>
              <a:t>Freislera</a:t>
            </a:r>
            <a:r>
              <a:rPr lang="pl-PL" dirty="0" smtClean="0"/>
              <a:t>, Leopolda Kwiatkowskiego.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50" y="2779513"/>
            <a:ext cx="5734594" cy="3722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490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633049" y="600891"/>
            <a:ext cx="9621294" cy="56823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W początkach okupacji jako pierwsi do działań konspiracyjnych na „Zielonych granicach” zgłosili się podopieczni Leopolda Kwiatkowskiego z sekcji narciarskiej. Wychowani w duchu patriotyzmu, obywatelskiej powinności, </a:t>
            </a:r>
            <a:r>
              <a:rPr lang="pl-PL" dirty="0" err="1" smtClean="0"/>
              <a:t>J.Zubek</a:t>
            </a:r>
            <a:r>
              <a:rPr lang="pl-PL" dirty="0" smtClean="0"/>
              <a:t>, J. </a:t>
            </a:r>
            <a:r>
              <a:rPr lang="pl-PL" dirty="0" err="1" smtClean="0"/>
              <a:t>Freisler</a:t>
            </a:r>
            <a:r>
              <a:rPr lang="pl-PL" dirty="0" smtClean="0"/>
              <a:t>, R. </a:t>
            </a:r>
            <a:r>
              <a:rPr lang="pl-PL" dirty="0" err="1" smtClean="0"/>
              <a:t>Stramka</a:t>
            </a:r>
            <a:r>
              <a:rPr lang="pl-PL" dirty="0" smtClean="0"/>
              <a:t>, Roman fanatycznie nienawidził okupantów, pociągał za sobą przyjaciół z podwórka:</a:t>
            </a:r>
          </a:p>
          <a:p>
            <a:pPr algn="just">
              <a:buFontTx/>
              <a:buChar char="-"/>
            </a:pPr>
            <a:r>
              <a:rPr lang="pl-PL" i="1" dirty="0" smtClean="0"/>
              <a:t>Co porabiasz? –</a:t>
            </a:r>
            <a:r>
              <a:rPr lang="pl-PL" dirty="0" smtClean="0"/>
              <a:t>zapytał Romek kolegę z podwórka</a:t>
            </a:r>
          </a:p>
          <a:p>
            <a:pPr algn="just">
              <a:buFontTx/>
              <a:buChar char="-"/>
            </a:pPr>
            <a:r>
              <a:rPr lang="pl-PL" i="1" dirty="0" smtClean="0"/>
              <a:t>Żałuję Polski – </a:t>
            </a:r>
            <a:r>
              <a:rPr lang="pl-PL" dirty="0" smtClean="0"/>
              <a:t>odpowiedział </a:t>
            </a:r>
            <a:r>
              <a:rPr lang="pl-PL" dirty="0" err="1" smtClean="0"/>
              <a:t>Lenc</a:t>
            </a:r>
            <a:endParaRPr lang="pl-PL" dirty="0" smtClean="0"/>
          </a:p>
          <a:p>
            <a:pPr algn="just">
              <a:buFontTx/>
              <a:buChar char="-"/>
            </a:pPr>
            <a:r>
              <a:rPr lang="pl-PL" i="1" dirty="0" smtClean="0"/>
              <a:t>To się nie przyda! Mam dla Ciebie lepsze zajęcie, psucie krwi szkopom.</a:t>
            </a:r>
            <a:endParaRPr lang="pl-PL" dirty="0" smtClean="0"/>
          </a:p>
          <a:p>
            <a:pPr algn="just">
              <a:buFontTx/>
              <a:buChar char="-"/>
            </a:pPr>
            <a:endParaRPr lang="pl-PL" i="1" dirty="0"/>
          </a:p>
          <a:p>
            <a:pPr marL="0" indent="0" algn="just">
              <a:buNone/>
            </a:pPr>
            <a:r>
              <a:rPr lang="pl-PL" i="1" dirty="0" smtClean="0"/>
              <a:t>W październiku 1939 roku został zaangażowany wraz z kolegami z Gorzkowa do organizacji siatki przerzutowej ludzi na Węgry przez:</a:t>
            </a:r>
          </a:p>
          <a:p>
            <a:pPr marL="0" indent="0" algn="just">
              <a:buNone/>
            </a:pPr>
            <a:r>
              <a:rPr lang="pl-PL" i="1" dirty="0" smtClean="0"/>
              <a:t>Nowy Sącz – </a:t>
            </a:r>
            <a:r>
              <a:rPr lang="pl-PL" i="1" dirty="0" err="1" smtClean="0"/>
              <a:t>Kosarzyska</a:t>
            </a:r>
            <a:r>
              <a:rPr lang="pl-PL" i="1" dirty="0" smtClean="0"/>
              <a:t> – </a:t>
            </a:r>
            <a:r>
              <a:rPr lang="pl-PL" i="1" dirty="0" err="1" smtClean="0"/>
              <a:t>Eliaszówka</a:t>
            </a:r>
            <a:r>
              <a:rPr lang="pl-PL" i="1" dirty="0" smtClean="0"/>
              <a:t> – </a:t>
            </a:r>
            <a:r>
              <a:rPr lang="pl-PL" i="1" dirty="0" err="1" smtClean="0"/>
              <a:t>Pre</a:t>
            </a:r>
            <a:r>
              <a:rPr lang="pl-PL" dirty="0" err="1" smtClean="0"/>
              <a:t>Š</a:t>
            </a:r>
            <a:r>
              <a:rPr lang="pl-PL" i="1" dirty="0" err="1" smtClean="0"/>
              <a:t>ov</a:t>
            </a:r>
            <a:r>
              <a:rPr lang="pl-PL" i="1" dirty="0"/>
              <a:t> </a:t>
            </a:r>
            <a:r>
              <a:rPr lang="pl-PL" i="1" dirty="0" smtClean="0"/>
              <a:t>- </a:t>
            </a:r>
            <a:r>
              <a:rPr lang="pl-PL" i="1" dirty="0" err="1"/>
              <a:t>Kassa</a:t>
            </a:r>
            <a:r>
              <a:rPr lang="pl-PL" i="1" dirty="0"/>
              <a:t> (</a:t>
            </a:r>
            <a:r>
              <a:rPr lang="pl-PL" i="1" dirty="0" err="1"/>
              <a:t>Ko</a:t>
            </a:r>
            <a:r>
              <a:rPr lang="pl-PL" dirty="0" err="1"/>
              <a:t>Š</a:t>
            </a:r>
            <a:r>
              <a:rPr lang="pl-PL" i="1" dirty="0" err="1"/>
              <a:t>ice</a:t>
            </a:r>
            <a:r>
              <a:rPr lang="pl-PL" i="1" dirty="0" smtClean="0"/>
              <a:t>) – Budapeszt</a:t>
            </a:r>
          </a:p>
          <a:p>
            <a:pPr marL="0" indent="0" algn="just">
              <a:buNone/>
            </a:pPr>
            <a:endParaRPr lang="pl-PL" i="1" dirty="0"/>
          </a:p>
          <a:p>
            <a:pPr marL="0" indent="0" algn="just">
              <a:buNone/>
            </a:pPr>
            <a:r>
              <a:rPr lang="pl-PL" i="1" dirty="0" smtClean="0"/>
              <a:t>W czasie wojny 69 razy przebył trasę Nowy Sącz – Budapeszt. Był parokrotnie aresztowany, lecz zawsze udawało mu się uciec.</a:t>
            </a:r>
            <a:endParaRPr lang="pl-PL" i="1" dirty="0"/>
          </a:p>
          <a:p>
            <a:pPr algn="just"/>
            <a:endParaRPr lang="pl-PL" i="1" dirty="0"/>
          </a:p>
          <a:p>
            <a:pPr marL="0" indent="0" algn="just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64933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31" y="2597808"/>
            <a:ext cx="2623885" cy="406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97" y="445935"/>
            <a:ext cx="2953393" cy="338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783771" y="1595467"/>
            <a:ext cx="64399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Po wyzwoleniu wyjechał z Nowego Sącza na Dolny Śląsk. W latach 50tych pracował w Zakopanem jako sezonowy instruktor sportów narciarskich. </a:t>
            </a:r>
          </a:p>
          <a:p>
            <a:endParaRPr lang="pl-PL" sz="2000" dirty="0"/>
          </a:p>
          <a:p>
            <a:r>
              <a:rPr lang="pl-PL" sz="2000" dirty="0" smtClean="0"/>
              <a:t>Pod koniec życia trenował narciarzy w klubie sportowym „Poprad” w Rytrze. Był inicjatorem i sędzią zawodów narciarskich dla dzieci i młodzieży w Suchej Dolinie </a:t>
            </a:r>
            <a:r>
              <a:rPr lang="pl-PL" sz="2000" dirty="0" err="1" smtClean="0"/>
              <a:t>Kosarzyska</a:t>
            </a:r>
            <a:r>
              <a:rPr lang="pl-PL" sz="2000" dirty="0" smtClean="0"/>
              <a:t>. </a:t>
            </a:r>
          </a:p>
          <a:p>
            <a:endParaRPr lang="pl-PL" sz="2000" b="1" dirty="0"/>
          </a:p>
          <a:p>
            <a:r>
              <a:rPr lang="pl-PL" sz="2000" b="1" dirty="0" smtClean="0"/>
              <a:t>Roman </a:t>
            </a:r>
            <a:r>
              <a:rPr lang="pl-PL" sz="2000" b="1" dirty="0" err="1" smtClean="0"/>
              <a:t>Stramka</a:t>
            </a:r>
            <a:r>
              <a:rPr lang="pl-PL" sz="2000" b="1" dirty="0" smtClean="0"/>
              <a:t> </a:t>
            </a:r>
            <a:r>
              <a:rPr lang="pl-PL" sz="2000" dirty="0" smtClean="0"/>
              <a:t>zginął 1 września 1965 roku w wypadku motocyklowym koło Winnej Góry w Biegonicach, kiedy wracał z Rytra.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6825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232" y="1110342"/>
            <a:ext cx="2940088" cy="458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87" y="548639"/>
            <a:ext cx="4731802" cy="597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85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25" y="483419"/>
            <a:ext cx="4907323" cy="419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77" y="3929080"/>
            <a:ext cx="7240010" cy="274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783771" y="1384756"/>
            <a:ext cx="4794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/>
              <a:t>Murale z postacią Romana </a:t>
            </a:r>
            <a:r>
              <a:rPr lang="pl-PL" sz="2000" dirty="0" err="1" smtClean="0"/>
              <a:t>Stramki</a:t>
            </a:r>
            <a:r>
              <a:rPr lang="pl-PL" sz="2000" dirty="0" smtClean="0"/>
              <a:t> przy ulicy im. Romana </a:t>
            </a:r>
            <a:r>
              <a:rPr lang="pl-PL" sz="2000" dirty="0" err="1" smtClean="0"/>
              <a:t>Stramki</a:t>
            </a:r>
            <a:r>
              <a:rPr lang="pl-PL" sz="2000" dirty="0" smtClean="0"/>
              <a:t> na osiedlu Gorzków wykonane w jego 50-tą rocznicę śmierci.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03919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</TotalTime>
  <Words>336</Words>
  <Application>Microsoft Office PowerPoint</Application>
  <PresentationFormat>Panoramiczny</PresentationFormat>
  <Paragraphs>21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Jon</vt:lpstr>
      <vt:lpstr>Szkoła pamięta 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pamięta !</dc:title>
  <dc:creator>Magda</dc:creator>
  <cp:lastModifiedBy>Magda</cp:lastModifiedBy>
  <cp:revision>6</cp:revision>
  <dcterms:created xsi:type="dcterms:W3CDTF">2020-11-08T20:05:12Z</dcterms:created>
  <dcterms:modified xsi:type="dcterms:W3CDTF">2020-11-09T19:12:59Z</dcterms:modified>
</cp:coreProperties>
</file>