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0"/>
  </p:notesMasterIdLst>
  <p:sldIdLst>
    <p:sldId id="257" r:id="rId2"/>
    <p:sldId id="258" r:id="rId3"/>
    <p:sldId id="259" r:id="rId4"/>
    <p:sldId id="284" r:id="rId5"/>
    <p:sldId id="292" r:id="rId6"/>
    <p:sldId id="260" r:id="rId7"/>
    <p:sldId id="262" r:id="rId8"/>
    <p:sldId id="265" r:id="rId9"/>
    <p:sldId id="266" r:id="rId10"/>
    <p:sldId id="268" r:id="rId11"/>
    <p:sldId id="273" r:id="rId12"/>
    <p:sldId id="293" r:id="rId13"/>
    <p:sldId id="271" r:id="rId14"/>
    <p:sldId id="269" r:id="rId15"/>
    <p:sldId id="289" r:id="rId16"/>
    <p:sldId id="296" r:id="rId17"/>
    <p:sldId id="275" r:id="rId18"/>
    <p:sldId id="281" r:id="rId19"/>
    <p:sldId id="301" r:id="rId20"/>
    <p:sldId id="282" r:id="rId21"/>
    <p:sldId id="295" r:id="rId22"/>
    <p:sldId id="283" r:id="rId23"/>
    <p:sldId id="298" r:id="rId24"/>
    <p:sldId id="299" r:id="rId25"/>
    <p:sldId id="300" r:id="rId26"/>
    <p:sldId id="303" r:id="rId27"/>
    <p:sldId id="302" r:id="rId28"/>
    <p:sldId id="285" r:id="rId2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C85A"/>
    <a:srgbClr val="CC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666" y="10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A7D10-24E4-4F93-91DA-851B23050BBA}" type="datetimeFigureOut">
              <a:rPr lang="pl-PL" smtClean="0"/>
              <a:pPr/>
              <a:t>2021-12-21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29BBE-B334-4E3C-9880-9AF55A28607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29BBE-B334-4E3C-9880-9AF55A286076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CBD0A-6B0D-4C25-9F33-3FEE1C00DA8E}" type="datetimeFigureOut">
              <a:rPr lang="pl-PL" smtClean="0"/>
              <a:pPr/>
              <a:t>2021-12-21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9E487-3C01-4A25-A8C7-CC0389B51E1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CBD0A-6B0D-4C25-9F33-3FEE1C00DA8E}" type="datetimeFigureOut">
              <a:rPr lang="pl-PL" smtClean="0"/>
              <a:pPr/>
              <a:t>2021-12-21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9E487-3C01-4A25-A8C7-CC0389B51E1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CBD0A-6B0D-4C25-9F33-3FEE1C00DA8E}" type="datetimeFigureOut">
              <a:rPr lang="pl-PL" smtClean="0"/>
              <a:pPr/>
              <a:t>2021-12-21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9E487-3C01-4A25-A8C7-CC0389B51E1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CBD0A-6B0D-4C25-9F33-3FEE1C00DA8E}" type="datetimeFigureOut">
              <a:rPr lang="pl-PL" smtClean="0"/>
              <a:pPr/>
              <a:t>2021-12-21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9E487-3C01-4A25-A8C7-CC0389B51E1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CBD0A-6B0D-4C25-9F33-3FEE1C00DA8E}" type="datetimeFigureOut">
              <a:rPr lang="pl-PL" smtClean="0"/>
              <a:pPr/>
              <a:t>2021-12-21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9E487-3C01-4A25-A8C7-CC0389B51E1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CBD0A-6B0D-4C25-9F33-3FEE1C00DA8E}" type="datetimeFigureOut">
              <a:rPr lang="pl-PL" smtClean="0"/>
              <a:pPr/>
              <a:t>2021-12-21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9E487-3C01-4A25-A8C7-CC0389B51E1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CBD0A-6B0D-4C25-9F33-3FEE1C00DA8E}" type="datetimeFigureOut">
              <a:rPr lang="pl-PL" smtClean="0"/>
              <a:pPr/>
              <a:t>2021-12-21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9E487-3C01-4A25-A8C7-CC0389B51E1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CBD0A-6B0D-4C25-9F33-3FEE1C00DA8E}" type="datetimeFigureOut">
              <a:rPr lang="pl-PL" smtClean="0"/>
              <a:pPr/>
              <a:t>2021-12-21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9E487-3C01-4A25-A8C7-CC0389B51E1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CBD0A-6B0D-4C25-9F33-3FEE1C00DA8E}" type="datetimeFigureOut">
              <a:rPr lang="pl-PL" smtClean="0"/>
              <a:pPr/>
              <a:t>2021-12-21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9E487-3C01-4A25-A8C7-CC0389B51E1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CBD0A-6B0D-4C25-9F33-3FEE1C00DA8E}" type="datetimeFigureOut">
              <a:rPr lang="pl-PL" smtClean="0"/>
              <a:pPr/>
              <a:t>2021-12-21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9E487-3C01-4A25-A8C7-CC0389B51E1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CBD0A-6B0D-4C25-9F33-3FEE1C00DA8E}" type="datetimeFigureOut">
              <a:rPr lang="pl-PL" smtClean="0"/>
              <a:pPr/>
              <a:t>2021-12-21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9E487-3C01-4A25-A8C7-CC0389B51E1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CBD0A-6B0D-4C25-9F33-3FEE1C00DA8E}" type="datetimeFigureOut">
              <a:rPr lang="pl-PL" smtClean="0"/>
              <a:pPr/>
              <a:t>2021-12-21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9E487-3C01-4A25-A8C7-CC0389B51E14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pl-PL" b="1" dirty="0" smtClean="0">
                <a:solidFill>
                  <a:srgbClr val="002060"/>
                </a:solidFill>
                <a:effectLst/>
              </a:rPr>
              <a:t>Razem na Święta</a:t>
            </a:r>
            <a:endParaRPr lang="pl-PL" b="1" dirty="0">
              <a:solidFill>
                <a:srgbClr val="002060"/>
              </a:solidFill>
              <a:effectLst/>
            </a:endParaRPr>
          </a:p>
        </p:txBody>
      </p:sp>
      <p:pic>
        <p:nvPicPr>
          <p:cNvPr id="4" name="Symbol zastępczy zawartości 3" descr="razem na swiet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78546"/>
            <a:ext cx="9144000" cy="3866678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Razem na Święta    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Obraz 15" descr="odwiedziny nauczycielk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5867" y="1628800"/>
            <a:ext cx="6972267" cy="522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rostokąt 4"/>
          <p:cNvSpPr/>
          <p:nvPr/>
        </p:nvSpPr>
        <p:spPr>
          <a:xfrm>
            <a:off x="0" y="692696"/>
            <a:ext cx="9144000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2060"/>
                </a:solidFill>
              </a:rPr>
              <a:t>- przygotowanie słodkich upominków – pierniczków i obdarowanie nimi bliskich.</a:t>
            </a:r>
            <a:endParaRPr lang="pl-PL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Razem na Święta  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Obraz 4" descr="IMG_20201216_152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573419" y="1427581"/>
            <a:ext cx="2045834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664968"/>
            <a:ext cx="9144000" cy="83099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sz="24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p</a:t>
            </a: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rzygotowanie różnymi technikami ozdób (m.in. bombek, gwiazd, aniołków, choinek) dla osób z rodziny, przyjaciół.</a:t>
            </a:r>
            <a:endParaRPr kumimoji="0" lang="pl-PL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Obraz 8" descr="ozdoby.jpg"/>
          <p:cNvPicPr>
            <a:picLocks noChangeAspect="1"/>
          </p:cNvPicPr>
          <p:nvPr/>
        </p:nvPicPr>
        <p:blipFill>
          <a:blip r:embed="rId3" cstate="print"/>
          <a:srcRect l="5742" r="2386" b="8613"/>
          <a:stretch>
            <a:fillRect/>
          </a:stretch>
        </p:blipFill>
        <p:spPr>
          <a:xfrm>
            <a:off x="107504" y="1844824"/>
            <a:ext cx="5887749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 descr="ozdoby_gwiazd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16" y="4005064"/>
            <a:ext cx="2232248" cy="2671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Razem na Święta  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700972"/>
            <a:ext cx="9144000" cy="83099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sz="24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p</a:t>
            </a: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rzygotowanie różnymi technikami ozdób (m.in. bombek, gwiazd, aniołków, choinek) dla osób z rodziny, przyjaciół.</a:t>
            </a:r>
            <a:endParaRPr kumimoji="0" lang="pl-PL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Obraz 9" descr="ozdoby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844824"/>
            <a:ext cx="4283968" cy="3414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 descr="ozdoby_aniolk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852936"/>
            <a:ext cx="4392488" cy="3767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0"/>
            <a:ext cx="9144000" cy="6206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Razem na Święta  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656692"/>
            <a:ext cx="9144000" cy="83099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sz="24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p</a:t>
            </a: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rzygotowanie różnymi technikami ozdób (m.in. bombek, gwiazd, aniołków, choinek) dla osób z rodziny, przyjaciół.</a:t>
            </a:r>
            <a:endParaRPr kumimoji="0" lang="pl-PL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 descr="IMG_20201216_152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772816"/>
            <a:ext cx="4728605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 descr="IMG_20201216_1532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1988840"/>
            <a:ext cx="2971492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Razem na Święta  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601235"/>
            <a:ext cx="9144000" cy="83099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sz="24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p</a:t>
            </a: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rzygotowanie różnymi technikami stroików</a:t>
            </a:r>
            <a:r>
              <a:rPr kumimoji="0" lang="pl-PL" sz="2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świątecznych</a:t>
            </a:r>
            <a:r>
              <a:rPr kumimoji="0" lang="pl-PL" sz="2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dla osób </a:t>
            </a:r>
            <a:b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z rodziny, przyjaciół.</a:t>
            </a:r>
            <a:endParaRPr kumimoji="0" lang="pl-PL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az 5" descr="IMG_20201213_1517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628800"/>
            <a:ext cx="3698540" cy="4931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 descr="IMG_20201213_1521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7076" y="2276872"/>
            <a:ext cx="4839079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Razem na Święta  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692696"/>
            <a:ext cx="9144000" cy="83099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sz="24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p</a:t>
            </a: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rzygotowanie różnymi technikami stroików</a:t>
            </a:r>
            <a:r>
              <a:rPr kumimoji="0" lang="pl-PL" sz="2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świątecznych</a:t>
            </a:r>
            <a:r>
              <a:rPr kumimoji="0" lang="pl-PL" sz="2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dla osób </a:t>
            </a:r>
            <a:b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z rodziny, przyjaciół.</a:t>
            </a:r>
            <a:endParaRPr kumimoji="0" lang="pl-PL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Obraz 8" descr="IMG_20201220_1643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420888"/>
            <a:ext cx="5588321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IMG_20201220_1643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2636912"/>
            <a:ext cx="3059832" cy="2933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Razem na Święta  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692696"/>
            <a:ext cx="9144000" cy="83099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sz="24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p</a:t>
            </a: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rzygotowanie różnymi technikami stroików</a:t>
            </a:r>
            <a:r>
              <a:rPr kumimoji="0" lang="pl-PL" sz="2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świątecznych</a:t>
            </a:r>
            <a:r>
              <a:rPr kumimoji="0" lang="pl-PL" sz="2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dla osób </a:t>
            </a:r>
            <a:b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z rodziny, przyjaciół.</a:t>
            </a:r>
            <a:endParaRPr kumimoji="0" lang="pl-PL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az 6" descr="stroiki.jpg"/>
          <p:cNvPicPr>
            <a:picLocks noChangeAspect="1"/>
          </p:cNvPicPr>
          <p:nvPr/>
        </p:nvPicPr>
        <p:blipFill>
          <a:blip r:embed="rId2" cstate="print"/>
          <a:srcRect l="8001" t="8400" r="8001" b="17450"/>
          <a:stretch>
            <a:fillRect/>
          </a:stretch>
        </p:blipFill>
        <p:spPr>
          <a:xfrm>
            <a:off x="251520" y="1772816"/>
            <a:ext cx="3985889" cy="4691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 descr="IMG_20201213_1521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844823"/>
            <a:ext cx="3876037" cy="4524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Razem na Święta  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Obraz 5" descr="IMG_20201213_1517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4365" y="2348880"/>
            <a:ext cx="5132203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 descr="IMG_20201216_121611.jpg"/>
          <p:cNvPicPr>
            <a:picLocks noChangeAspect="1"/>
          </p:cNvPicPr>
          <p:nvPr/>
        </p:nvPicPr>
        <p:blipFill>
          <a:blip r:embed="rId3" cstate="print"/>
          <a:srcRect l="25595"/>
          <a:stretch>
            <a:fillRect/>
          </a:stretch>
        </p:blipFill>
        <p:spPr>
          <a:xfrm>
            <a:off x="179512" y="2276872"/>
            <a:ext cx="3558513" cy="3398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692696"/>
            <a:ext cx="9144000" cy="83099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sz="24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p</a:t>
            </a: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rzygotowanie różnymi technikami stroików</a:t>
            </a:r>
            <a:r>
              <a:rPr kumimoji="0" lang="pl-PL" sz="2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świątecznych</a:t>
            </a:r>
            <a:r>
              <a:rPr kumimoji="0" lang="pl-PL" sz="2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dla osób </a:t>
            </a:r>
            <a:b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z rodziny, przyjaciół.</a:t>
            </a:r>
            <a:endParaRPr kumimoji="0" lang="pl-PL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Razem na Święta  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692696"/>
            <a:ext cx="9144000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400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- </a:t>
            </a:r>
            <a:r>
              <a:rPr lang="pl-PL" sz="24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z</a:t>
            </a:r>
            <a:r>
              <a:rPr lang="pl-PL" sz="2400" b="1" dirty="0" smtClean="0">
                <a:solidFill>
                  <a:srgbClr val="002060"/>
                </a:solidFill>
              </a:rPr>
              <a:t>aoferowanie pomocy osobom starszym w przedświątecznych zakupach.</a:t>
            </a:r>
            <a:endParaRPr kumimoji="0" lang="pl-PL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28676" name="Picture 4" descr="https://media.istockphoto.com/photos/woman-preparing-for-pathogen-virus-pandemic-spread-quarantinechoosing-picture-id1218500852?b=1&amp;k=6&amp;m=1218500852&amp;s=170667a&amp;w=0&amp;h=FNXCS5kNI5tI0g7qDtNRdDFriJ_vxUCPYlfkgKCLRZo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861048"/>
            <a:ext cx="4200153" cy="2797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8" name="Picture 6" descr="Kobieta, W Pomieszczeniu, Ludz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4318198" cy="287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Razem na Święta  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692696"/>
            <a:ext cx="9144000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400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- </a:t>
            </a:r>
            <a:r>
              <a:rPr lang="pl-PL" sz="2400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p</a:t>
            </a:r>
            <a:r>
              <a:rPr lang="pl-PL" sz="2400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omoc chorym kobietom przebywającym na oddziale onkologii </a:t>
            </a:r>
            <a:br>
              <a:rPr lang="pl-PL" sz="2400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</a:br>
            <a:r>
              <a:rPr lang="pl-PL" sz="2400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szpitala w Nowym Sączu poprzez </a:t>
            </a:r>
            <a:r>
              <a:rPr lang="pl-PL" sz="2400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p</a:t>
            </a:r>
            <a:r>
              <a:rPr lang="pl-PL" sz="2400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odarowanie kosmetyków</a:t>
            </a:r>
            <a:endParaRPr kumimoji="0" lang="pl-PL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28678" name="Picture 6" descr="Kobieta, W Pomieszczeniu, Ludzie"/>
          <p:cNvPicPr>
            <a:picLocks noChangeAspect="1" noChangeArrowheads="1"/>
          </p:cNvPicPr>
          <p:nvPr/>
        </p:nvPicPr>
        <p:blipFill>
          <a:blip r:embed="rId2" cstate="print"/>
          <a:srcRect b="10186"/>
          <a:stretch>
            <a:fillRect/>
          </a:stretch>
        </p:blipFill>
        <p:spPr bwMode="auto">
          <a:xfrm>
            <a:off x="2218747" y="1700808"/>
            <a:ext cx="4149016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1772816"/>
            <a:ext cx="9144000" cy="28623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Nasza szkoła </a:t>
            </a:r>
            <a:r>
              <a:rPr lang="pl-PL" sz="24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wzięła</a:t>
            </a: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udział w akcji „Razem na Święta” 2021 organizowanej przez </a:t>
            </a:r>
            <a:r>
              <a:rPr kumimoji="0" lang="pl-PL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MEiN</a:t>
            </a: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. Celem inicjatywy </a:t>
            </a:r>
            <a:r>
              <a:rPr lang="pl-PL" sz="24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było </a:t>
            </a: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zarówno zachęcenie uczniów do niesienia pomocy innym, jak również budowanie wspólnot i więzi międzypokoleniowych oraz kształtowanie poczucia odpowiedzialności za drugą osobę. </a:t>
            </a:r>
            <a:endParaRPr kumimoji="0" lang="pl-PL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0" y="0"/>
            <a:ext cx="9252520" cy="7647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Razem na Święta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Razem na Święta  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741077"/>
            <a:ext cx="9144000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4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- p</a:t>
            </a:r>
            <a:r>
              <a:rPr lang="pl-PL" sz="2400" b="1" dirty="0" smtClean="0">
                <a:solidFill>
                  <a:schemeClr val="bg1"/>
                </a:solidFill>
              </a:rPr>
              <a:t>rzygotowywanie i wysłanie kartek dla kombatantów i Rodaków na Kresach.</a:t>
            </a:r>
            <a:endParaRPr kumimoji="0" lang="pl-PL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pic>
        <p:nvPicPr>
          <p:cNvPr id="4" name="Obraz 3" descr="IMG_20201215_0749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1700808"/>
            <a:ext cx="3744415" cy="2808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IMG_20201215_074939.jpg"/>
          <p:cNvPicPr>
            <a:picLocks noChangeAspect="1"/>
          </p:cNvPicPr>
          <p:nvPr/>
        </p:nvPicPr>
        <p:blipFill>
          <a:blip r:embed="rId3" cstate="print"/>
          <a:srcRect t="24607" b="16754"/>
          <a:stretch>
            <a:fillRect/>
          </a:stretch>
        </p:blipFill>
        <p:spPr>
          <a:xfrm>
            <a:off x="2177988" y="4653136"/>
            <a:ext cx="4788024" cy="2105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IMG_20201215_0749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1700808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Razem na Święta  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716886"/>
            <a:ext cx="9144000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4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- </a:t>
            </a:r>
            <a:r>
              <a:rPr lang="pl-PL" sz="2400" dirty="0" smtClean="0">
                <a:solidFill>
                  <a:schemeClr val="bg1"/>
                </a:solidFill>
              </a:rPr>
              <a:t>wsparcie obrońców polskiej granicy poprzez przygotowanie kartek 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w ramach akcji społecznej #</a:t>
            </a:r>
            <a:r>
              <a:rPr lang="pl-PL" sz="2400" dirty="0" err="1" smtClean="0">
                <a:solidFill>
                  <a:schemeClr val="bg1"/>
                </a:solidFill>
              </a:rPr>
              <a:t>MuremZaPolskimMundurem</a:t>
            </a:r>
            <a:endParaRPr lang="pl-PL" sz="2400" dirty="0" smtClean="0">
              <a:solidFill>
                <a:schemeClr val="bg1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pl-PL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pic>
        <p:nvPicPr>
          <p:cNvPr id="4" name="Obraz 3" descr="IMG_20201215_0749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2564904"/>
            <a:ext cx="2772308" cy="3696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IMG_20201215_0749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2996952"/>
            <a:ext cx="2614124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IMG_20201215_074939.jpg"/>
          <p:cNvPicPr>
            <a:picLocks noChangeAspect="1"/>
          </p:cNvPicPr>
          <p:nvPr/>
        </p:nvPicPr>
        <p:blipFill>
          <a:blip r:embed="rId4" cstate="print"/>
          <a:srcRect r="855" b="20513"/>
          <a:stretch>
            <a:fillRect/>
          </a:stretch>
        </p:blipFill>
        <p:spPr>
          <a:xfrm>
            <a:off x="107504" y="2708920"/>
            <a:ext cx="3166029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Razem na Święta  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692696"/>
            <a:ext cx="9144000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4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- </a:t>
            </a:r>
            <a:r>
              <a:rPr lang="pl-PL" sz="2400" b="1" dirty="0" smtClean="0">
                <a:solidFill>
                  <a:schemeClr val="bg1"/>
                </a:solidFill>
              </a:rPr>
              <a:t>włączenie się w zbiórkę darów dla potrzebujących uczniów naszej szkoły i schroniska dla zwierząt.</a:t>
            </a:r>
          </a:p>
        </p:txBody>
      </p:sp>
      <p:pic>
        <p:nvPicPr>
          <p:cNvPr id="4" name="Obraz 3" descr="IMG_20201215_0749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36912"/>
            <a:ext cx="5224073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 descr="IMG_20201217_1942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1700808"/>
            <a:ext cx="2771800" cy="2772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IMG_20211220_1737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4710797"/>
            <a:ext cx="1704966" cy="2147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Razem na Święta  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692696"/>
            <a:ext cx="9144000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4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- </a:t>
            </a:r>
            <a:r>
              <a:rPr lang="pl-PL" sz="2400" b="1" dirty="0" smtClean="0">
                <a:solidFill>
                  <a:schemeClr val="bg1"/>
                </a:solidFill>
              </a:rPr>
              <a:t>włączenie się w zbiórkę darów dla potrzebujących uczniów naszej szkoły i schroniska dla zwierząt.</a:t>
            </a:r>
          </a:p>
        </p:txBody>
      </p:sp>
      <p:pic>
        <p:nvPicPr>
          <p:cNvPr id="8" name="Obraz 7" descr="swiateczna paczka_2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1628800"/>
            <a:ext cx="2281503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 descr="paczka swiateczna_2.jpg"/>
          <p:cNvPicPr>
            <a:picLocks noChangeAspect="1"/>
          </p:cNvPicPr>
          <p:nvPr/>
        </p:nvPicPr>
        <p:blipFill>
          <a:blip r:embed="rId3" cstate="print"/>
          <a:srcRect t="8831" r="1095" b="2861"/>
          <a:stretch>
            <a:fillRect/>
          </a:stretch>
        </p:blipFill>
        <p:spPr>
          <a:xfrm>
            <a:off x="971600" y="1628800"/>
            <a:ext cx="4248472" cy="5057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Razem na Święta  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692696"/>
            <a:ext cx="91440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4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- śpiew kolęd i pastorałek</a:t>
            </a:r>
            <a:r>
              <a:rPr lang="pl-PL" sz="2400" b="1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8" name="Obraz 7" descr="swiateczna paczka_2021.jpg"/>
          <p:cNvPicPr>
            <a:picLocks noChangeAspect="1"/>
          </p:cNvPicPr>
          <p:nvPr/>
        </p:nvPicPr>
        <p:blipFill>
          <a:blip r:embed="rId2" cstate="print"/>
          <a:srcRect l="29630" t="11111" r="6878" b="20635"/>
          <a:stretch>
            <a:fillRect/>
          </a:stretch>
        </p:blipFill>
        <p:spPr>
          <a:xfrm>
            <a:off x="5364088" y="1556792"/>
            <a:ext cx="3546812" cy="5083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 descr="paczka swiateczna_2.jpg"/>
          <p:cNvPicPr>
            <a:picLocks noChangeAspect="1"/>
          </p:cNvPicPr>
          <p:nvPr/>
        </p:nvPicPr>
        <p:blipFill>
          <a:blip r:embed="rId3" cstate="print"/>
          <a:srcRect l="16949" t="40678" r="5085" b="565"/>
          <a:stretch>
            <a:fillRect/>
          </a:stretch>
        </p:blipFill>
        <p:spPr>
          <a:xfrm>
            <a:off x="179512" y="2492896"/>
            <a:ext cx="4968552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Razem na Święta  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692696"/>
            <a:ext cx="91440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4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- </a:t>
            </a:r>
            <a:r>
              <a:rPr lang="pl-PL" sz="2400" b="1" dirty="0" smtClean="0"/>
              <a:t>występ w jasełkach w Centrum Sądeckiego Seniora.</a:t>
            </a:r>
            <a:endParaRPr lang="pl-PL" sz="2400" b="1" dirty="0" smtClean="0">
              <a:solidFill>
                <a:schemeClr val="bg1"/>
              </a:solidFill>
            </a:endParaRPr>
          </a:p>
        </p:txBody>
      </p:sp>
      <p:pic>
        <p:nvPicPr>
          <p:cNvPr id="8" name="Obraz 7" descr="swiateczna paczka_2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1340768"/>
            <a:ext cx="2682716" cy="2013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 descr="paczka swiateczna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556792"/>
            <a:ext cx="3528392" cy="4704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SAVE_20211220_1738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3501008"/>
            <a:ext cx="4243612" cy="3185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Razem na Święta  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692696"/>
            <a:ext cx="91440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4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- </a:t>
            </a:r>
            <a:r>
              <a:rPr lang="pl-PL" sz="2400" b="1" dirty="0" smtClean="0"/>
              <a:t>występ w jasełkach w Centrum Sądeckiego Seniora.</a:t>
            </a:r>
            <a:endParaRPr lang="pl-PL" sz="2400" b="1" dirty="0" smtClean="0">
              <a:solidFill>
                <a:schemeClr val="bg1"/>
              </a:solidFill>
            </a:endParaRPr>
          </a:p>
        </p:txBody>
      </p:sp>
      <p:pic>
        <p:nvPicPr>
          <p:cNvPr id="8" name="Obraz 7" descr="swiateczna paczka_2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412776"/>
            <a:ext cx="3945942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 descr="SAVE_20211220_1739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412776"/>
            <a:ext cx="3942438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Razem na Święta  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692696"/>
            <a:ext cx="91440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4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- </a:t>
            </a:r>
            <a:r>
              <a:rPr lang="pl-PL" sz="2400" b="1" dirty="0" smtClean="0"/>
              <a:t>występ w jasełkach w Centrum Sądeckiego Seniora.</a:t>
            </a:r>
            <a:endParaRPr lang="pl-PL" sz="2400" b="1" dirty="0" smtClean="0">
              <a:solidFill>
                <a:schemeClr val="bg1"/>
              </a:solidFill>
            </a:endParaRPr>
          </a:p>
        </p:txBody>
      </p:sp>
      <p:pic>
        <p:nvPicPr>
          <p:cNvPr id="6" name="Obraz 5" descr="SAVE_20211220_1738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2132856"/>
            <a:ext cx="4704523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 descr="paczka swiateczna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412776"/>
            <a:ext cx="3783780" cy="5040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zdoby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9856" y="908720"/>
            <a:ext cx="7164288" cy="5709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0" y="0"/>
            <a:ext cx="9144000" cy="6206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#</a:t>
            </a:r>
            <a:r>
              <a:rPr kumimoji="0" lang="pl-PL" sz="4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RazemNaŚwięta</a:t>
            </a:r>
            <a:endParaRPr kumimoji="0" lang="pl-PL" sz="4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 flipH="1">
            <a:off x="1979712" y="2295600"/>
            <a:ext cx="5040560" cy="28931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pl-PL" sz="1400" dirty="0" smtClean="0">
              <a:solidFill>
                <a:schemeClr val="bg1"/>
              </a:solidFill>
              <a:latin typeface="Monotype Corsiva" pitchFamily="66" charset="0"/>
              <a:ea typeface="Calibri" pitchFamily="34" charset="0"/>
              <a:cs typeface="Noto Serif" pitchFamily="18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1400" dirty="0" smtClean="0">
                <a:solidFill>
                  <a:schemeClr val="bg1"/>
                </a:solidFill>
                <a:latin typeface="Monotype Corsiva" pitchFamily="66" charset="0"/>
                <a:ea typeface="Calibri" pitchFamily="34" charset="0"/>
                <a:cs typeface="Noto Serif" pitchFamily="18"/>
              </a:rPr>
              <a:t>Z</a:t>
            </a:r>
            <a:r>
              <a:rPr kumimoji="0" lang="pl-PL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Calibri" pitchFamily="34" charset="0"/>
                <a:cs typeface="Noto Serif" pitchFamily="18"/>
              </a:rPr>
              <a:t>drowych i pogodnych Świąt</a:t>
            </a:r>
            <a:r>
              <a:rPr kumimoji="0" lang="pl-PL" sz="140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Calibri" pitchFamily="34" charset="0"/>
                <a:cs typeface="Noto Serif" pitchFamily="18"/>
              </a:rPr>
              <a:t> </a:t>
            </a:r>
            <a:r>
              <a:rPr lang="pl-PL" sz="1400" dirty="0" smtClean="0">
                <a:solidFill>
                  <a:schemeClr val="bg1"/>
                </a:solidFill>
                <a:latin typeface="Monotype Corsiva" pitchFamily="66" charset="0"/>
                <a:ea typeface="Calibri" pitchFamily="34" charset="0"/>
                <a:cs typeface="Noto Serif" pitchFamily="18"/>
              </a:rPr>
              <a:t>Bożego Narodzenia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1400" dirty="0" smtClean="0">
                <a:solidFill>
                  <a:schemeClr val="bg1"/>
                </a:solidFill>
                <a:latin typeface="Monotype Corsiva" pitchFamily="66" charset="0"/>
                <a:ea typeface="Calibri" pitchFamily="34" charset="0"/>
                <a:cs typeface="Noto Serif" pitchFamily="18"/>
              </a:rPr>
              <a:t>oraz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1400" dirty="0" smtClean="0">
                <a:solidFill>
                  <a:schemeClr val="bg1"/>
                </a:solidFill>
                <a:latin typeface="Monotype Corsiva" pitchFamily="66" charset="0"/>
                <a:ea typeface="Calibri" pitchFamily="34" charset="0"/>
                <a:cs typeface="Noto Serif" pitchFamily="18"/>
              </a:rPr>
              <a:t>sz</a:t>
            </a:r>
            <a:r>
              <a:rPr kumimoji="0" lang="pl-PL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Calibri" pitchFamily="34" charset="0"/>
                <a:cs typeface="Noto Serif" pitchFamily="18"/>
              </a:rPr>
              <a:t>częśliwego</a:t>
            </a:r>
            <a:r>
              <a:rPr kumimoji="0" lang="pl-PL" sz="140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Calibri" pitchFamily="34" charset="0"/>
                <a:cs typeface="Noto Serif" pitchFamily="18"/>
              </a:rPr>
              <a:t> </a:t>
            </a:r>
            <a:r>
              <a:rPr kumimoji="0" lang="pl-PL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Calibri" pitchFamily="34" charset="0"/>
                <a:cs typeface="Noto Serif" pitchFamily="18"/>
              </a:rPr>
              <a:t>Nowego</a:t>
            </a:r>
            <a:r>
              <a:rPr kumimoji="0" lang="pl-PL" sz="140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Calibri" pitchFamily="34" charset="0"/>
                <a:cs typeface="Noto Serif" pitchFamily="18"/>
              </a:rPr>
              <a:t> </a:t>
            </a:r>
            <a:r>
              <a:rPr kumimoji="0" lang="pl-PL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Calibri" pitchFamily="34" charset="0"/>
                <a:cs typeface="Noto Serif" pitchFamily="18"/>
              </a:rPr>
              <a:t>Roku</a:t>
            </a:r>
            <a:r>
              <a:rPr kumimoji="0" lang="pl-PL" sz="140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Calibri" pitchFamily="34" charset="0"/>
                <a:cs typeface="Noto Serif" pitchFamily="18"/>
              </a:rPr>
              <a:t> 20</a:t>
            </a:r>
            <a:r>
              <a:rPr kumimoji="0" lang="pl-PL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Calibri" pitchFamily="34" charset="0"/>
                <a:cs typeface="Noto Serif" pitchFamily="18"/>
              </a:rPr>
              <a:t>22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pl-PL" sz="1400" dirty="0" smtClean="0">
              <a:solidFill>
                <a:schemeClr val="bg1"/>
              </a:solidFill>
              <a:latin typeface="Monotype Corsiva" pitchFamily="66" charset="0"/>
              <a:ea typeface="Calibri" pitchFamily="34" charset="0"/>
              <a:cs typeface="Noto Serif" pitchFamily="18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1400" dirty="0" smtClean="0">
                <a:solidFill>
                  <a:schemeClr val="bg1"/>
                </a:solidFill>
                <a:latin typeface="Monotype Corsiva" pitchFamily="66" charset="0"/>
                <a:ea typeface="Calibri" pitchFamily="34" charset="0"/>
                <a:cs typeface="Noto Serif" pitchFamily="18"/>
              </a:rPr>
              <a:t>życzą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pl-PL" sz="1400" dirty="0" smtClean="0">
              <a:solidFill>
                <a:schemeClr val="bg1"/>
              </a:solidFill>
              <a:latin typeface="Monotype Corsiva" pitchFamily="66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pl-PL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Calibri" pitchFamily="34" charset="0"/>
                <a:cs typeface="Arial" pitchFamily="34" charset="0"/>
              </a:rPr>
              <a:t>u</a:t>
            </a:r>
            <a:r>
              <a:rPr kumimoji="0" lang="pl-PL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Calibri" pitchFamily="34" charset="0"/>
                <a:cs typeface="Noto Serif" pitchFamily="18"/>
              </a:rPr>
              <a:t>czniowie,</a:t>
            </a:r>
            <a:r>
              <a:rPr kumimoji="0" lang="pl-PL" sz="140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Calibri" pitchFamily="34" charset="0"/>
                <a:cs typeface="Noto Serif" pitchFamily="18"/>
              </a:rPr>
              <a:t> </a:t>
            </a:r>
            <a:r>
              <a:rPr lang="pl-PL" sz="1400" dirty="0" smtClean="0">
                <a:solidFill>
                  <a:schemeClr val="bg1"/>
                </a:solidFill>
                <a:latin typeface="Monotype Corsiva" pitchFamily="66" charset="0"/>
                <a:ea typeface="Calibri" pitchFamily="34" charset="0"/>
                <a:cs typeface="Noto Serif" pitchFamily="18"/>
              </a:rPr>
              <a:t>w</a:t>
            </a:r>
            <a:r>
              <a:rPr kumimoji="0" lang="pl-PL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Calibri" pitchFamily="34" charset="0"/>
                <a:cs typeface="Noto Serif" pitchFamily="18"/>
              </a:rPr>
              <a:t>olontariusze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Calibri" pitchFamily="34" charset="0"/>
                <a:cs typeface="Noto Serif" pitchFamily="18"/>
              </a:rPr>
              <a:t>i opiekunowie  Samorządu Uczniowskiego</a:t>
            </a:r>
            <a:r>
              <a:rPr kumimoji="0" lang="pl-PL" sz="140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Calibri" pitchFamily="34" charset="0"/>
                <a:cs typeface="Noto Serif" pitchFamily="18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Calibri" pitchFamily="34" charset="0"/>
                <a:cs typeface="Noto Serif" pitchFamily="18"/>
              </a:rPr>
              <a:t>i </a:t>
            </a:r>
            <a:r>
              <a:rPr kumimoji="0" lang="pl-PL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Calibri" pitchFamily="34" charset="0"/>
                <a:cs typeface="Noto Serif" pitchFamily="18"/>
              </a:rPr>
              <a:t>szkolnego</a:t>
            </a:r>
            <a:r>
              <a:rPr kumimoji="0" lang="pl-PL" sz="140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Calibri" pitchFamily="34" charset="0"/>
                <a:cs typeface="Noto Serif" pitchFamily="18"/>
              </a:rPr>
              <a:t> </a:t>
            </a:r>
            <a:r>
              <a:rPr kumimoji="0" lang="pl-PL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Calibri" pitchFamily="34" charset="0"/>
                <a:cs typeface="Noto Serif" pitchFamily="18"/>
              </a:rPr>
              <a:t>wolontariatu</a:t>
            </a:r>
            <a:endParaRPr kumimoji="0" lang="pl-PL" sz="1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Calibri" pitchFamily="34" charset="0"/>
                <a:cs typeface="Noto Serif" pitchFamily="18"/>
              </a:rPr>
              <a:t>Zespołu Szkół nr 5 – Specjalnych </a:t>
            </a:r>
            <a:br>
              <a:rPr kumimoji="0" lang="pl-PL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Calibri" pitchFamily="34" charset="0"/>
                <a:cs typeface="Noto Serif" pitchFamily="18"/>
              </a:rPr>
            </a:br>
            <a:r>
              <a:rPr kumimoji="0" lang="pl-PL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Calibri" pitchFamily="34" charset="0"/>
                <a:cs typeface="Noto Serif" pitchFamily="18"/>
              </a:rPr>
              <a:t>w Nowym Sączu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Razem na Święta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980728"/>
            <a:ext cx="9144000" cy="553997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dirty="0" smtClean="0"/>
              <a:t>W ramach akcji uczniowie oraz wolontariusze wraz z opiekunami i nauczycielami podjęli następujące działania: </a:t>
            </a:r>
          </a:p>
          <a:p>
            <a:pPr lvl="0">
              <a:buFont typeface="Wingdings" pitchFamily="2" charset="2"/>
              <a:buChar char="v"/>
            </a:pPr>
            <a:r>
              <a:rPr lang="pl-PL" dirty="0" smtClean="0"/>
              <a:t> Wykonali kartki z życzeniami świątecznymi i przekazali je mieszkankom Domu Pomocy Społecznej w Nowym Sączu oraz rodzinie, znajomym przez wysłanie pocztą tradycyjną i sąsiadom przez wrzucenie do skrzynek pocztowych;</a:t>
            </a:r>
          </a:p>
          <a:p>
            <a:pPr lvl="0">
              <a:buFont typeface="Wingdings" pitchFamily="2" charset="2"/>
              <a:buChar char="v"/>
            </a:pPr>
            <a:r>
              <a:rPr lang="pl-PL" dirty="0" smtClean="0"/>
              <a:t> Przygotowali słodkie upominki - pierniczki i obdarowali nimi bliskich;</a:t>
            </a:r>
          </a:p>
          <a:p>
            <a:pPr lvl="0">
              <a:buFont typeface="Wingdings" pitchFamily="2" charset="2"/>
              <a:buChar char="v"/>
            </a:pPr>
            <a:r>
              <a:rPr lang="pl-PL" dirty="0" smtClean="0"/>
              <a:t> Przygotowali różnymi technikami ozdoby (m.in. bombki, gwiazdy, aniołki, choinki) </a:t>
            </a:r>
            <a:br>
              <a:rPr lang="pl-PL" dirty="0" smtClean="0"/>
            </a:br>
            <a:r>
              <a:rPr lang="pl-PL" dirty="0" smtClean="0"/>
              <a:t>i stroiki świąteczne dla osób z rodziny, przyjaciół;</a:t>
            </a:r>
          </a:p>
          <a:p>
            <a:pPr lvl="0">
              <a:buFont typeface="Wingdings" pitchFamily="2" charset="2"/>
              <a:buChar char="v"/>
            </a:pPr>
            <a:r>
              <a:rPr lang="pl-PL" dirty="0" smtClean="0"/>
              <a:t> Zaoferowali pomoc osobom starszym w przedświątecznych zakupach; </a:t>
            </a:r>
          </a:p>
          <a:p>
            <a:pPr lvl="0">
              <a:buFont typeface="Wingdings" pitchFamily="2" charset="2"/>
              <a:buChar char="v"/>
            </a:pPr>
            <a:r>
              <a:rPr lang="pl-PL" dirty="0" smtClean="0"/>
              <a:t> Wysyłali kartki dla kombatantów i Rodaków na Kresach;</a:t>
            </a:r>
          </a:p>
          <a:p>
            <a:pPr lvl="0">
              <a:buFont typeface="Wingdings" pitchFamily="2" charset="2"/>
              <a:buChar char="v"/>
            </a:pPr>
            <a:r>
              <a:rPr lang="pl-PL" dirty="0" smtClean="0"/>
              <a:t> Okazali wsparcie obrońcom polskiej granicy przygotowując kartki w ramach akcji społecznej #</a:t>
            </a:r>
            <a:r>
              <a:rPr lang="pl-PL" dirty="0" err="1" smtClean="0"/>
              <a:t>MuremZaPolskimMundurem</a:t>
            </a:r>
            <a:r>
              <a:rPr lang="pl-PL" dirty="0" smtClean="0"/>
              <a:t>;</a:t>
            </a:r>
          </a:p>
          <a:p>
            <a:pPr lvl="0">
              <a:buFont typeface="Wingdings" pitchFamily="2" charset="2"/>
              <a:buChar char="v"/>
            </a:pPr>
            <a:r>
              <a:rPr lang="pl-PL" dirty="0" smtClean="0"/>
              <a:t> Przekazali kartki świąteczne seniorom przygotowane przez poszczególne klasy Zespołu Szkół nr 5 Sp.;</a:t>
            </a:r>
          </a:p>
          <a:p>
            <a:pPr lvl="0">
              <a:buFont typeface="Wingdings" pitchFamily="2" charset="2"/>
              <a:buChar char="v"/>
            </a:pPr>
            <a:r>
              <a:rPr lang="pl-PL" dirty="0" smtClean="0"/>
              <a:t> Wystąpili w jasełkach w Centrum Sądeckiego Seniora;</a:t>
            </a:r>
          </a:p>
          <a:p>
            <a:pPr lvl="0">
              <a:buFont typeface="Wingdings" pitchFamily="2" charset="2"/>
              <a:buChar char="v"/>
            </a:pPr>
            <a:r>
              <a:rPr lang="pl-PL" dirty="0" smtClean="0"/>
              <a:t> Włączyli się w zbiórkę darów dla potrzebujących uczniów naszej szkoły i schroniska dla zwierząt;</a:t>
            </a:r>
          </a:p>
          <a:p>
            <a:pPr lvl="0">
              <a:buFont typeface="Wingdings" pitchFamily="2" charset="2"/>
              <a:buChar char="v"/>
            </a:pPr>
            <a:r>
              <a:rPr lang="pl-PL" dirty="0" smtClean="0"/>
              <a:t> Śpiewali kolędy i pastorałki</a:t>
            </a:r>
            <a:r>
              <a:rPr lang="pl-PL" sz="2400" dirty="0" smtClean="0"/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Razem na Święta – kartki świąteczne</a:t>
            </a:r>
          </a:p>
        </p:txBody>
      </p:sp>
      <p:pic>
        <p:nvPicPr>
          <p:cNvPr id="4" name="Obraz 3" descr="SAVE_20201216_183525.jpg"/>
          <p:cNvPicPr>
            <a:picLocks noChangeAspect="1"/>
          </p:cNvPicPr>
          <p:nvPr/>
        </p:nvPicPr>
        <p:blipFill>
          <a:blip r:embed="rId2" cstate="print"/>
          <a:srcRect l="6169" t="29293" r="5273" b="2965"/>
          <a:stretch>
            <a:fillRect/>
          </a:stretch>
        </p:blipFill>
        <p:spPr>
          <a:xfrm>
            <a:off x="1043115" y="4221088"/>
            <a:ext cx="4392981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SAVE_20201216_183556.jpg"/>
          <p:cNvPicPr>
            <a:picLocks noChangeAspect="1"/>
          </p:cNvPicPr>
          <p:nvPr/>
        </p:nvPicPr>
        <p:blipFill>
          <a:blip r:embed="rId3" cstate="print"/>
          <a:srcRect l="2743" t="14403" r="1235" b="9465"/>
          <a:stretch>
            <a:fillRect/>
          </a:stretch>
        </p:blipFill>
        <p:spPr>
          <a:xfrm>
            <a:off x="6300192" y="1556792"/>
            <a:ext cx="2376264" cy="2512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ostokąt 5"/>
          <p:cNvSpPr/>
          <p:nvPr/>
        </p:nvSpPr>
        <p:spPr>
          <a:xfrm>
            <a:off x="0" y="620688"/>
            <a:ext cx="9144000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- wykonanie kartek z życzeniami świątecznymi i przekazanie ich mieszkankom Domu Pomocy Społecznej w Nowym Sączu.</a:t>
            </a:r>
            <a:endParaRPr lang="pl-PL" sz="2400" b="1" dirty="0"/>
          </a:p>
        </p:txBody>
      </p:sp>
      <p:pic>
        <p:nvPicPr>
          <p:cNvPr id="7" name="Obraz 6" descr="kartki dla DPS (2).jpg"/>
          <p:cNvPicPr>
            <a:picLocks noChangeAspect="1"/>
          </p:cNvPicPr>
          <p:nvPr/>
        </p:nvPicPr>
        <p:blipFill>
          <a:blip r:embed="rId4" cstate="print"/>
          <a:srcRect l="-399" t="14300" r="10801" b="9051"/>
          <a:stretch>
            <a:fillRect/>
          </a:stretch>
        </p:blipFill>
        <p:spPr>
          <a:xfrm>
            <a:off x="467544" y="1628800"/>
            <a:ext cx="2160240" cy="2464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 descr="IMG_20211215_230529.jpg"/>
          <p:cNvPicPr>
            <a:picLocks noChangeAspect="1"/>
          </p:cNvPicPr>
          <p:nvPr/>
        </p:nvPicPr>
        <p:blipFill>
          <a:blip r:embed="rId5" cstate="print"/>
          <a:srcRect l="1862" t="15359" r="3192" b="21809"/>
          <a:stretch>
            <a:fillRect/>
          </a:stretch>
        </p:blipFill>
        <p:spPr>
          <a:xfrm>
            <a:off x="6156176" y="4293096"/>
            <a:ext cx="2693099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3" name="Picture 1" descr="C:\Users\Lenovo\Desktop\razemnaswieta2021\kartki dla pan z DPS.jpg"/>
          <p:cNvPicPr>
            <a:picLocks noChangeAspect="1" noChangeArrowheads="1"/>
          </p:cNvPicPr>
          <p:nvPr/>
        </p:nvPicPr>
        <p:blipFill>
          <a:blip r:embed="rId6" cstate="print"/>
          <a:srcRect l="4550" t="11962" r="13886"/>
          <a:stretch>
            <a:fillRect/>
          </a:stretch>
        </p:blipFill>
        <p:spPr bwMode="auto">
          <a:xfrm>
            <a:off x="2915816" y="1628800"/>
            <a:ext cx="3024336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Razem na Święta – kartki świąteczne</a:t>
            </a:r>
          </a:p>
        </p:txBody>
      </p:sp>
      <p:sp>
        <p:nvSpPr>
          <p:cNvPr id="6" name="Prostokąt 5"/>
          <p:cNvSpPr/>
          <p:nvPr/>
        </p:nvSpPr>
        <p:spPr>
          <a:xfrm>
            <a:off x="0" y="692696"/>
            <a:ext cx="9144000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- wykonanie kartek z życzeniami świątecznymi i przekazanie ich seniorom w Nowym Sączu.</a:t>
            </a:r>
            <a:endParaRPr lang="pl-PL" sz="2400" b="1" dirty="0"/>
          </a:p>
        </p:txBody>
      </p:sp>
      <p:pic>
        <p:nvPicPr>
          <p:cNvPr id="8" name="Obraz 7" descr="dla seniorów.jpg"/>
          <p:cNvPicPr>
            <a:picLocks noChangeAspect="1"/>
          </p:cNvPicPr>
          <p:nvPr/>
        </p:nvPicPr>
        <p:blipFill>
          <a:blip r:embed="rId2" cstate="print"/>
          <a:srcRect l="9401" t="4851" r="15000" b="34250"/>
          <a:stretch>
            <a:fillRect/>
          </a:stretch>
        </p:blipFill>
        <p:spPr>
          <a:xfrm>
            <a:off x="4716016" y="2132856"/>
            <a:ext cx="3821390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697" name="Picture 1" descr="C:\Users\Lenovo\Desktop\zdjecia 2021 wrzesien\IMG_20211209_084540.jpg"/>
          <p:cNvPicPr>
            <a:picLocks noChangeAspect="1" noChangeArrowheads="1"/>
          </p:cNvPicPr>
          <p:nvPr/>
        </p:nvPicPr>
        <p:blipFill>
          <a:blip r:embed="rId3" cstate="print"/>
          <a:srcRect l="17446" t="20172" r="21493" b="22947"/>
          <a:stretch>
            <a:fillRect/>
          </a:stretch>
        </p:blipFill>
        <p:spPr bwMode="auto">
          <a:xfrm>
            <a:off x="755576" y="2132856"/>
            <a:ext cx="3312368" cy="4114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Razem na Święta – kartki świąteczne 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Obraz 8" descr="IMG_20201216_1226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4437112"/>
            <a:ext cx="2990018" cy="2242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 descr="IMG_20201216_1224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700808"/>
            <a:ext cx="3384376" cy="2538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 descr="IMG_20201216_1224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4365104"/>
            <a:ext cx="3096344" cy="2322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" y="692696"/>
            <a:ext cx="9143999" cy="7078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- wykonanie kartek</a:t>
            </a:r>
            <a:r>
              <a:rPr kumimoji="0" lang="pl-PL" sz="20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świątecznych i przekazanie </a:t>
            </a:r>
            <a:r>
              <a:rPr lang="pl-PL" sz="2000" b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ich </a:t>
            </a:r>
            <a:r>
              <a:rPr kumimoji="0" lang="pl-PL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rodzinie, znajomym przez wysłanie pocztą tradycyjną i sąsiadom przez wrzucenie do skrzynek pocztowych.</a:t>
            </a:r>
            <a:endParaRPr kumimoji="0" lang="pl-PL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3" name="Obraz 12" descr="swiateczna paczka_2021.jpg"/>
          <p:cNvPicPr>
            <a:picLocks noChangeAspect="1"/>
          </p:cNvPicPr>
          <p:nvPr/>
        </p:nvPicPr>
        <p:blipFill>
          <a:blip r:embed="rId5" cstate="print"/>
          <a:srcRect l="31561" b="19518"/>
          <a:stretch>
            <a:fillRect/>
          </a:stretch>
        </p:blipFill>
        <p:spPr>
          <a:xfrm>
            <a:off x="467544" y="1844824"/>
            <a:ext cx="1515500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5" name="Picture 1" descr="C:\Users\Lenovo\Desktop\20202021\razem na swieta\kartki swiateczne\SAVE_20201216_183414.jpg"/>
          <p:cNvPicPr>
            <a:picLocks noChangeAspect="1" noChangeArrowheads="1"/>
          </p:cNvPicPr>
          <p:nvPr/>
        </p:nvPicPr>
        <p:blipFill>
          <a:blip r:embed="rId6" cstate="print"/>
          <a:srcRect t="3801" r="22832"/>
          <a:stretch>
            <a:fillRect/>
          </a:stretch>
        </p:blipFill>
        <p:spPr bwMode="auto">
          <a:xfrm>
            <a:off x="2123728" y="2060847"/>
            <a:ext cx="2592288" cy="1817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Razem na Święta – kartki świąteczne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Obraz 5" descr="IMG_20201216_1224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08720"/>
            <a:ext cx="2129544" cy="2839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 descr="IMG_20201216_1224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3933056"/>
            <a:ext cx="2670023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IMG_20201216_122401.jpg"/>
          <p:cNvPicPr>
            <a:picLocks noChangeAspect="1"/>
          </p:cNvPicPr>
          <p:nvPr/>
        </p:nvPicPr>
        <p:blipFill>
          <a:blip r:embed="rId4" cstate="print"/>
          <a:srcRect l="3344" t="12540" r="13057" b="9714"/>
          <a:stretch>
            <a:fillRect/>
          </a:stretch>
        </p:blipFill>
        <p:spPr>
          <a:xfrm>
            <a:off x="2771800" y="980728"/>
            <a:ext cx="2220634" cy="2753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 descr="IMG_20201216_1224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980728"/>
            <a:ext cx="3664764" cy="2734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 descr="IMG_20201216_1225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3933056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0"/>
            <a:ext cx="9144000" cy="7647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Razem na Święta – kartki świąteczne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Obraz 5" descr="IMG_20201216_1224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980728"/>
            <a:ext cx="2058906" cy="2745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 descr="IMG_20201216_1224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56109" y="1124744"/>
            <a:ext cx="3434481" cy="2575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SAVE_20201216_1833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3933056"/>
            <a:ext cx="3465507" cy="2652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 descr="SAVE_20201216_1834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3933056"/>
            <a:ext cx="3800924" cy="2685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 descr="kartki_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39752" y="980728"/>
            <a:ext cx="3026922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Razem na Święta – kartki świąteczne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Obraz 5" descr="IMG_20201216_1224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80728"/>
            <a:ext cx="4128706" cy="2628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 descr="IMG_20201216_1224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052736"/>
            <a:ext cx="4267964" cy="2400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SAVE_20201216_1833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861048"/>
            <a:ext cx="4459699" cy="2508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 descr="SAVE_20201216_1834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3933056"/>
            <a:ext cx="4139952" cy="2328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</TotalTime>
  <Words>514</Words>
  <Application>Microsoft Office PowerPoint</Application>
  <PresentationFormat>Pokaz na ekranie (4:3)</PresentationFormat>
  <Paragraphs>75</Paragraphs>
  <Slides>28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29" baseType="lpstr">
      <vt:lpstr>Motyw pakietu Office</vt:lpstr>
      <vt:lpstr>Razem na Święta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Razem na Święta</dc:title>
  <dc:creator>Lenovo</dc:creator>
  <cp:lastModifiedBy>Lenovo</cp:lastModifiedBy>
  <cp:revision>41</cp:revision>
  <dcterms:created xsi:type="dcterms:W3CDTF">2020-12-15T10:09:10Z</dcterms:created>
  <dcterms:modified xsi:type="dcterms:W3CDTF">2021-12-21T04:27:01Z</dcterms:modified>
</cp:coreProperties>
</file>