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21C8-AE53-4EF8-88B0-AA98151BB119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1D04-6816-4107-B82E-AF6D7A3C09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780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21C8-AE53-4EF8-88B0-AA98151BB119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1D04-6816-4107-B82E-AF6D7A3C09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58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21C8-AE53-4EF8-88B0-AA98151BB119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1D04-6816-4107-B82E-AF6D7A3C09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63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21C8-AE53-4EF8-88B0-AA98151BB119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1D04-6816-4107-B82E-AF6D7A3C09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136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21C8-AE53-4EF8-88B0-AA98151BB119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1D04-6816-4107-B82E-AF6D7A3C09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72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21C8-AE53-4EF8-88B0-AA98151BB119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1D04-6816-4107-B82E-AF6D7A3C09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72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21C8-AE53-4EF8-88B0-AA98151BB119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1D04-6816-4107-B82E-AF6D7A3C09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83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21C8-AE53-4EF8-88B0-AA98151BB119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1D04-6816-4107-B82E-AF6D7A3C09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6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21C8-AE53-4EF8-88B0-AA98151BB119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1D04-6816-4107-B82E-AF6D7A3C09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47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21C8-AE53-4EF8-88B0-AA98151BB119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1D04-6816-4107-B82E-AF6D7A3C09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55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21C8-AE53-4EF8-88B0-AA98151BB119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1D04-6816-4107-B82E-AF6D7A3C09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483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221C8-AE53-4EF8-88B0-AA98151BB119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91D04-6816-4107-B82E-AF6D7A3C09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7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16" y="201478"/>
            <a:ext cx="3095242" cy="426203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3691" y="340963"/>
            <a:ext cx="8621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29 listopada 1918</a:t>
            </a:r>
          </a:p>
          <a:p>
            <a:pPr algn="ctr"/>
            <a:r>
              <a:rPr lang="pl-PL" sz="3600" dirty="0" smtClean="0"/>
              <a:t>Józef Piłsudski obejmuje urząd Naczelnika Państwa jako „Tymczasowy Naczelnik Państwa”</a:t>
            </a:r>
            <a:endParaRPr lang="pl-PL" sz="3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 t="24857" r="21124" b="7181"/>
          <a:stretch/>
        </p:blipFill>
        <p:spPr>
          <a:xfrm>
            <a:off x="261256" y="2743199"/>
            <a:ext cx="5969727" cy="400978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230983" y="5342709"/>
            <a:ext cx="2317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Belweder w Warszawie, siedziba Naczelnika Państwa, obecnie Prezydenta RP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47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828800" y="170481"/>
            <a:ext cx="7826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Ojcowie Niepodległości</a:t>
            </a:r>
            <a:endParaRPr lang="pl-PL" sz="4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37" y="878367"/>
            <a:ext cx="7975169" cy="594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1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11824" y="139485"/>
            <a:ext cx="9020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Ignacy Jan Paderewski – Pierwszy Premier</a:t>
            </a:r>
            <a:endParaRPr lang="pl-PL" sz="32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1" y="666168"/>
            <a:ext cx="10858130" cy="60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7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63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9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6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185260" y="154983"/>
            <a:ext cx="7966129" cy="830997"/>
          </a:xfrm>
          <a:prstGeom prst="rect">
            <a:avLst/>
          </a:prstGeom>
          <a:solidFill>
            <a:srgbClr val="D4E5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/>
              <a:t>7 października 1918</a:t>
            </a:r>
            <a:endParaRPr lang="pl-PL" sz="4800" b="1" dirty="0"/>
          </a:p>
        </p:txBody>
      </p:sp>
    </p:spTree>
    <p:extLst>
      <p:ext uri="{BB962C8B-B14F-4D97-AF65-F5344CB8AC3E}">
        <p14:creationId xmlns:p14="http://schemas.microsoft.com/office/powerpoint/2010/main" val="105646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2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38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22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86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3435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</Words>
  <Application>Microsoft Office PowerPoint</Application>
  <PresentationFormat>Panoramiczny</PresentationFormat>
  <Paragraphs>6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</dc:creator>
  <cp:lastModifiedBy>Magda</cp:lastModifiedBy>
  <cp:revision>3</cp:revision>
  <dcterms:created xsi:type="dcterms:W3CDTF">2020-11-10T09:49:37Z</dcterms:created>
  <dcterms:modified xsi:type="dcterms:W3CDTF">2020-11-10T10:00:01Z</dcterms:modified>
</cp:coreProperties>
</file>