
<file path=[Content_Types].xml><?xml version="1.0" encoding="utf-8"?>
<Types xmlns="http://schemas.openxmlformats.org/package/2006/content-types">
  <Default Extension="aac" ContentType="audio/aac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5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37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6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9444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7016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5404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679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7561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5034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630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838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62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985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996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386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52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304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91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0EF69F9-A8FE-4CCA-9A4D-9310EA87458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E78EB5E-827C-4CC9-B7C0-A6D121F010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880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8121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9953898" y="5891349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Magdalena Bułat</a:t>
            </a:r>
          </a:p>
        </p:txBody>
      </p:sp>
    </p:spTree>
    <p:extLst>
      <p:ext uri="{BB962C8B-B14F-4D97-AF65-F5344CB8AC3E}">
        <p14:creationId xmlns:p14="http://schemas.microsoft.com/office/powerpoint/2010/main" val="336650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41417" y="718456"/>
            <a:ext cx="903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Historia uchwalenia Konstytucji 3 Maja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875211" y="2233749"/>
            <a:ext cx="103719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Ustawa Rządowa z dnia 3 maja</a:t>
            </a:r>
            <a:r>
              <a:rPr lang="pl-PL" sz="2400" dirty="0"/>
              <a:t> 1791 roku - uchwalona przez Sejm Wielki, ustawa regulująca ustrój prawny Rzeczypospolitej Obojga Narodów. Pierwsza w Europie i druga na świecie (po konstytucji amerykańskiej) nowoczesna, spisana konstytucja. Konstytucja zmieniła ustrój państwa na monarchię dziedziczną, ograniczyła demokrację szlachecką i wprowadziła prawa osobiste mieszczan i szlachty. Stawiała chłopów pod ochroną państwa oraz zniosła liberum veto. Twórcami konstytucji są: Hugon Kołłątaj, Ignacy Potocki, Adam Stanisław Krasiński, Król Stanisław August Poniatowski oraz Marszałek Sejmu Wielkiego Stanisław Małachowski- ostatni starosta sądecki. </a:t>
            </a:r>
          </a:p>
        </p:txBody>
      </p:sp>
    </p:spTree>
    <p:extLst>
      <p:ext uri="{BB962C8B-B14F-4D97-AF65-F5344CB8AC3E}">
        <p14:creationId xmlns:p14="http://schemas.microsoft.com/office/powerpoint/2010/main" val="182151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onstytucja 3 Maja 1791 roku – Wikipedia, wolna encyk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8242663" y="5852160"/>
            <a:ext cx="3949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Jan Matejko- Uchwalenie Konstytucji</a:t>
            </a:r>
          </a:p>
          <a:p>
            <a:pPr algn="ctr"/>
            <a:r>
              <a:rPr lang="pl-PL" dirty="0"/>
              <a:t>3 Maja</a:t>
            </a:r>
          </a:p>
        </p:txBody>
      </p:sp>
    </p:spTree>
    <p:extLst>
      <p:ext uri="{BB962C8B-B14F-4D97-AF65-F5344CB8AC3E}">
        <p14:creationId xmlns:p14="http://schemas.microsoft.com/office/powerpoint/2010/main" val="3558072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pload.wikimedia.org/wikipedia/commons/thumb/5/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666205"/>
            <a:ext cx="3529058" cy="547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pload.wikimedia.org/wikipedia/commons/thumb/2/22/Stanis%C5%82aw_August_Poniatowski_by_Johann_Baptist_Lampi.PNG/220px-Stanis%C5%82aw_August_Poniatowski_by_Johann_Baptist_Lamp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00" y="335746"/>
            <a:ext cx="2095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tanisław Małachowski – Wikipedia, wolna encyklo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18" y="1095943"/>
            <a:ext cx="2432594" cy="325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ugo Kołłątaj – Wikipedia, wolna encyklo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09" y="3404166"/>
            <a:ext cx="2271068" cy="311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897420" y="4383948"/>
            <a:ext cx="16385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Stanisław Małachowski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8038148" y="6516597"/>
            <a:ext cx="11047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Hugon Kołłątaj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868500" y="3048838"/>
            <a:ext cx="21323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Stanisław August Poniatowski</a:t>
            </a:r>
          </a:p>
        </p:txBody>
      </p:sp>
    </p:spTree>
    <p:extLst>
      <p:ext uri="{BB962C8B-B14F-4D97-AF65-F5344CB8AC3E}">
        <p14:creationId xmlns:p14="http://schemas.microsoft.com/office/powerpoint/2010/main" val="866924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94560" y="653143"/>
            <a:ext cx="7826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Święto Narodowe Trzeciego Maja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803410" y="1977870"/>
            <a:ext cx="1060899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Dzień 3 maja 1791 został uznany </a:t>
            </a:r>
            <a:r>
              <a:rPr lang="pl-PL" sz="2400" i="1" dirty="0"/>
              <a:t>Świętem Konstytucji 3 Maja.</a:t>
            </a:r>
          </a:p>
          <a:p>
            <a:r>
              <a:rPr lang="pl-PL" sz="2400" dirty="0"/>
              <a:t>Obchody tego święta były zakazane podczas rozbiorów,</a:t>
            </a:r>
          </a:p>
          <a:p>
            <a:r>
              <a:rPr lang="pl-PL" sz="2400" dirty="0"/>
              <a:t>a ponownie jego obchodzenie zostało wznowione w II Rzeczypospolitej.</a:t>
            </a:r>
          </a:p>
          <a:p>
            <a:r>
              <a:rPr lang="pl-PL" sz="2400" dirty="0"/>
              <a:t>Święto Konstytucji 3 Maja zostało zdelegalizowane przez hitlerowców i </a:t>
            </a:r>
          </a:p>
          <a:p>
            <a:r>
              <a:rPr lang="pl-PL" sz="2400" dirty="0"/>
              <a:t>sowietów podczas okupacji, w czasie II Wojny Światowej.</a:t>
            </a:r>
          </a:p>
          <a:p>
            <a:r>
              <a:rPr lang="pl-PL" sz="2400" dirty="0"/>
              <a:t>Po antykomunistycznych demonstracjach w 1946 roku nie było</a:t>
            </a:r>
          </a:p>
          <a:p>
            <a:r>
              <a:rPr lang="pl-PL" sz="2400" dirty="0"/>
              <a:t>obchodzone w Polsce, natomiast zastąpione obchodami Święta 1 Maja.</a:t>
            </a:r>
          </a:p>
          <a:p>
            <a:r>
              <a:rPr lang="pl-PL" sz="2400" dirty="0"/>
              <a:t>W 1951 roku święto 3 Maja zostało oficjalnie zdelegalizowane przez</a:t>
            </a:r>
          </a:p>
          <a:p>
            <a:r>
              <a:rPr lang="pl-PL" sz="2400" dirty="0"/>
              <a:t>władze komunistyczne. Po zmianie ustroju, od 1990 roku Święto Konstytucji </a:t>
            </a:r>
          </a:p>
          <a:p>
            <a:r>
              <a:rPr lang="pl-PL" sz="2400" dirty="0"/>
              <a:t>3 Maja należy do uroczyście obchodzonych polskich świąt. </a:t>
            </a:r>
          </a:p>
        </p:txBody>
      </p:sp>
    </p:spTree>
    <p:extLst>
      <p:ext uri="{BB962C8B-B14F-4D97-AF65-F5344CB8AC3E}">
        <p14:creationId xmlns:p14="http://schemas.microsoft.com/office/powerpoint/2010/main" val="3067708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bchody z okazji Święta Konstytucji 3 maja. Uroczystości na Placu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3" y="3735976"/>
            <a:ext cx="5822921" cy="27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ądeczanie upamiętnili uchwalenie Konstytucji 3 Maja | dts24.p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666" y="378822"/>
            <a:ext cx="3965833" cy="59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Nowy Sącz : Oficjalna strona miasta - Komunikaty Biura Prasowe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20" y="378822"/>
            <a:ext cx="4685961" cy="312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993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833256" y="1972491"/>
            <a:ext cx="2769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Przygotowali</a:t>
            </a:r>
            <a:r>
              <a:rPr lang="pl-PL" dirty="0"/>
              <a:t>: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358537" y="3696789"/>
            <a:ext cx="8169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Zdjęcie: klasa I </a:t>
            </a:r>
            <a:r>
              <a:rPr lang="pl-PL"/>
              <a:t>i </a:t>
            </a:r>
            <a:r>
              <a:rPr lang="pl-PL" dirty="0"/>
              <a:t>A. Gniewek</a:t>
            </a:r>
          </a:p>
          <a:p>
            <a:r>
              <a:rPr lang="pl-PL" dirty="0"/>
              <a:t>Utwór muzyczny: pt. Flaga w wykonaniu zespołu pod kierownictwem B. Skowron</a:t>
            </a:r>
          </a:p>
          <a:p>
            <a:r>
              <a:rPr lang="pl-PL" dirty="0"/>
              <a:t>Tekst: Czesław Janczarski; Muzyka na podstawie utworu zespołu TSA </a:t>
            </a:r>
          </a:p>
          <a:p>
            <a:r>
              <a:rPr lang="pl-PL" dirty="0"/>
              <a:t>Prezentacja: M. Bułat</a:t>
            </a:r>
          </a:p>
        </p:txBody>
      </p:sp>
    </p:spTree>
    <p:extLst>
      <p:ext uri="{BB962C8B-B14F-4D97-AF65-F5344CB8AC3E}">
        <p14:creationId xmlns:p14="http://schemas.microsoft.com/office/powerpoint/2010/main" val="3868171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ymarket-strike-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43" y="1580607"/>
            <a:ext cx="6932561" cy="47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1 maja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/>
              <a:t>Międzynarodowe Święto Pracy, które swoje początki ma w demonstracjach w Stanach Zjednoczonych</a:t>
            </a:r>
          </a:p>
        </p:txBody>
      </p:sp>
    </p:spTree>
    <p:extLst>
      <p:ext uri="{BB962C8B-B14F-4D97-AF65-F5344CB8AC3E}">
        <p14:creationId xmlns:p14="http://schemas.microsoft.com/office/powerpoint/2010/main" val="198650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1 maja w Polsce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668351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pl-PL" sz="2800" dirty="0">
                <a:solidFill>
                  <a:schemeClr val="tx1">
                    <a:lumMod val="95000"/>
                  </a:schemeClr>
                </a:solidFill>
                <a:effectLst/>
              </a:rPr>
              <a:t>Na ziemiach polskich pierwsze obchody miały miejsce pod koniec XIX wieku i odbywały się niejednokrotnie wbrew woli zaborców. W czasach PRL nasilał się proces odgórnego planowania całej ceremonii i traktowanie tego dnia jako święta państwowego, który stawał się obowiązkowym rytuałem.  Tego dnia organizowano pochody pierwszomajowe, które miały upamiętniać ważne wydarzenia dla środowiska robotniczego  Święto Pracy było jednym z najważniejszych świąt w PRL-u. Obecnie Międzynarodowe Święto Pracy w Polsce ma charakter spontaniczny i pluralistyczny</a:t>
            </a:r>
            <a:r>
              <a:rPr lang="pl-PL" sz="2400" dirty="0">
                <a:solidFill>
                  <a:schemeClr val="tx1">
                    <a:lumMod val="95000"/>
                  </a:schemeClr>
                </a:solidFill>
                <a:effectLst/>
              </a:rPr>
              <a:t>.</a:t>
            </a:r>
            <a:endParaRPr lang="pl-PL" sz="2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22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Święta majowe . | ZSP nr 5 Kożuchów Szkoła dla Cieb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9" y="3636463"/>
            <a:ext cx="4471988" cy="27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18" y="229553"/>
            <a:ext cx="4471988" cy="3040952"/>
          </a:xfrm>
          <a:prstGeom prst="rect">
            <a:avLst/>
          </a:prstGeom>
        </p:spPr>
      </p:pic>
      <p:pic>
        <p:nvPicPr>
          <p:cNvPr id="2054" name="Picture 6" descr="Pochody 1-majowe w PRL. Tak kiedyś obchodzono... &quot;majówkę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00" y="1008454"/>
            <a:ext cx="6354262" cy="452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90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ochody pierwszomajowe na archiwalnych zdjęciach - Wiadomoś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9" y="256215"/>
            <a:ext cx="11547565" cy="636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32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ziś Dzień Flagi. Sprawdź, skąd pochodzą polskie barwy - RMF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618672" y="457200"/>
            <a:ext cx="2579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>
                <a:solidFill>
                  <a:schemeClr val="bg1"/>
                </a:solidFill>
              </a:rPr>
              <a:t>2 maja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439116" y="1930063"/>
            <a:ext cx="950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chemeClr val="bg1"/>
                </a:solidFill>
              </a:rPr>
              <a:t>Dzień Flagi Rzeczypospolitej Polskiej</a:t>
            </a:r>
          </a:p>
        </p:txBody>
      </p:sp>
      <p:pic>
        <p:nvPicPr>
          <p:cNvPr id="5" name="9 lis, 12.45 flaga 2">
            <a:hlinkClick r:id="" action="ppaction://media"/>
            <a:extLst>
              <a:ext uri="{FF2B5EF4-FFF2-40B4-BE49-F238E27FC236}">
                <a16:creationId xmlns:a16="http://schemas.microsoft.com/office/drawing/2014/main" id="{F1A6966F-F0C1-413C-8DA2-212706D5F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9116" y="5438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6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ziś Dzień Flagi. Sprawdź, skąd pochodzą polskie barwy - RMF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21"/>
            <a:ext cx="12192000" cy="689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981891" y="1164660"/>
            <a:ext cx="1022821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</a:rPr>
              <a:t>Flaga jest znakiem rozpoznawczym, symbolem państwa. Obok godła i hymnu, jeden z symboli narodowych. Barwy biała i czerwona zostały uznane za narodowe po raz pierwszy </a:t>
            </a:r>
          </a:p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</a:rPr>
              <a:t>3 maja 1792. Podczas obchodów pierwszej rocznicy uchwalenia Konstytucji</a:t>
            </a:r>
            <a:r>
              <a:rPr lang="pl-PL" sz="2800" i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pl-PL" sz="2800" dirty="0">
                <a:solidFill>
                  <a:schemeClr val="bg1"/>
                </a:solidFill>
              </a:rPr>
              <a:t> Po odzyskaniu niepodległości barwy i kształt flagi uchwalił Sejm Ustawodawczy odrodzonej </a:t>
            </a:r>
            <a:r>
              <a:rPr lang="pl-PL" sz="2800">
                <a:solidFill>
                  <a:schemeClr val="bg1"/>
                </a:solidFill>
              </a:rPr>
              <a:t>Polski         </a:t>
            </a:r>
            <a:br>
              <a:rPr lang="pl-PL" sz="2800">
                <a:solidFill>
                  <a:schemeClr val="bg1"/>
                </a:solidFill>
              </a:rPr>
            </a:br>
            <a:r>
              <a:rPr lang="pl-PL" sz="2800">
                <a:solidFill>
                  <a:schemeClr val="bg1"/>
                </a:solidFill>
              </a:rPr>
              <a:t>1 </a:t>
            </a:r>
            <a:r>
              <a:rPr lang="pl-PL" sz="2800" dirty="0">
                <a:solidFill>
                  <a:schemeClr val="bg1"/>
                </a:solidFill>
              </a:rPr>
              <a:t>sierpnia 1919. W ustawie podano: „Za barwy Rzeczypospolitej Polskiej uznaje się kolor biały i czerwony w podłużnych pasach równoległych, z których górny – biały, dolny zaś – czerwony. Dzień Flagi Rzeczypospolitej Polskiej oficjalnie obchodzimy od 2 maja 2004 roku. </a:t>
            </a:r>
          </a:p>
        </p:txBody>
      </p:sp>
    </p:spTree>
    <p:extLst>
      <p:ext uri="{BB962C8B-B14F-4D97-AF65-F5344CB8AC3E}">
        <p14:creationId xmlns:p14="http://schemas.microsoft.com/office/powerpoint/2010/main" val="3041431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Święto Konstytucji 3 Maja |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3" y="470264"/>
            <a:ext cx="11104610" cy="592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2184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Łupek">
  <a:themeElements>
    <a:clrScheme name="Łupek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Łupek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Łupe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TM04033929[[fn=Łupek]]</Template>
  <TotalTime>137</TotalTime>
  <Words>462</Words>
  <Application>Microsoft Office PowerPoint</Application>
  <PresentationFormat>Panoramiczny</PresentationFormat>
  <Paragraphs>32</Paragraphs>
  <Slides>15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Calisto MT</vt:lpstr>
      <vt:lpstr>Wingdings 2</vt:lpstr>
      <vt:lpstr>Łupek</vt:lpstr>
      <vt:lpstr>Prezentacja programu PowerPoint</vt:lpstr>
      <vt:lpstr>Prezentacja programu PowerPoint</vt:lpstr>
      <vt:lpstr>1 maja</vt:lpstr>
      <vt:lpstr>1 maja w Polsce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</dc:creator>
  <cp:lastModifiedBy>Przemysław Frączek</cp:lastModifiedBy>
  <cp:revision>22</cp:revision>
  <dcterms:created xsi:type="dcterms:W3CDTF">2020-04-30T12:03:32Z</dcterms:created>
  <dcterms:modified xsi:type="dcterms:W3CDTF">2021-04-30T05:29:32Z</dcterms:modified>
</cp:coreProperties>
</file>