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9" r:id="rId4"/>
    <p:sldId id="265" r:id="rId5"/>
    <p:sldId id="263" r:id="rId6"/>
    <p:sldId id="258" r:id="rId7"/>
    <p:sldId id="260" r:id="rId8"/>
    <p:sldId id="257" r:id="rId9"/>
    <p:sldId id="261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DDEB26C-2CDE-4AA5-8220-03E6CA4F7893}" type="datetimeFigureOut">
              <a:rPr lang="pl-PL" smtClean="0"/>
              <a:pPr/>
              <a:t>2023-03-20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BB6141-15DA-42D5-88D8-0BA04AEC99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4lNLfjI-c&amp;t=41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2000" y="2996952"/>
            <a:ext cx="7543800" cy="1152128"/>
          </a:xfrm>
        </p:spPr>
        <p:txBody>
          <a:bodyPr/>
          <a:lstStyle/>
          <a:p>
            <a:pPr algn="ctr"/>
            <a:r>
              <a:rPr lang="pl-PL" sz="4800" dirty="0" smtClean="0"/>
              <a:t>Nie wypalaj traw na wiosnę 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4221088"/>
            <a:ext cx="6858000" cy="990600"/>
          </a:xfrm>
        </p:spPr>
        <p:txBody>
          <a:bodyPr/>
          <a:lstStyle/>
          <a:p>
            <a:r>
              <a:rPr lang="pl-PL" b="1" dirty="0"/>
              <a:t>ogień niesie przyrodzie śmierć i zniszczenie.</a:t>
            </a:r>
          </a:p>
        </p:txBody>
      </p:sp>
    </p:spTree>
    <p:extLst>
      <p:ext uri="{BB962C8B-B14F-4D97-AF65-F5344CB8AC3E}">
        <p14:creationId xmlns:p14="http://schemas.microsoft.com/office/powerpoint/2010/main" xmlns="" val="22964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www.youtube.com/watch?v=kf4lNLfjI-c&amp;t=41s</a:t>
            </a:r>
            <a:endParaRPr lang="pl-PL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 smtClean="0"/>
              <a:t>STOP POŻAROM TRAW – PSP ŚLĄSK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6420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682" y="588269"/>
            <a:ext cx="7488832" cy="529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397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404664"/>
            <a:ext cx="7560840" cy="56886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Już od wielu lat przełom zimy, wiosny oraz przedwiośnie to okresy, w których wyraźnie wzrasta liczba pożarów łąk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nieużytków. Wiele osób wypala trawy i nieużytki rolne, tłumacząc swoje postępowanie chęcią użyźniania gleby.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Od </a:t>
            </a:r>
            <a:r>
              <a:rPr lang="pl-PL" dirty="0"/>
              <a:t>pokoleń wśród wielu ludzi panuje bowiem przekonanie, że spalenie trawy spowoduje szybszy i bujniejszy jej odrost, a tym samym przyniesie korzyści ekonomiczne.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Jest </a:t>
            </a:r>
            <a:r>
              <a:rPr lang="pl-PL" dirty="0"/>
              <a:t>to jednak całkowicie błędne myślenie. </a:t>
            </a:r>
          </a:p>
        </p:txBody>
      </p:sp>
    </p:spTree>
    <p:extLst>
      <p:ext uri="{BB962C8B-B14F-4D97-AF65-F5344CB8AC3E}">
        <p14:creationId xmlns:p14="http://schemas.microsoft.com/office/powerpoint/2010/main" xmlns="" val="323563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88" y="1566863"/>
            <a:ext cx="883443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290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0" y="836712"/>
            <a:ext cx="7543800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l-PL" dirty="0"/>
              <a:t>Rzeczywistość wskazuje, że wypalanie traw prowadzi do nieodwracalnych, niekorzystnych zmian w środowisku naturalnym – ziemia wyjaławia się, zahamowany zostaje bardzo pożyteczny, naturalny rozkład resztek roślinnych oraz asymilacja azotu z powietrza. Do atmosfery przedostaje się szereg związków chemicznych będących truciznami zarówno dla ludzi jak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zwierząt. Wypalanie traw jest również przyczyną wielu pożarów, które niejednokrotnie prowadzą niestety także do wypadków śmiertelnych. Rocznie w tego rodzaju zdarzeniach śmierć ponosi kilkanaście osób.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9525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75" y="503158"/>
            <a:ext cx="8749713" cy="583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483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709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Skutki wypalania traw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124744"/>
            <a:ext cx="7543800" cy="489654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Po wypaleniu gleba staje się jałowa i potrzebuje nawet kilku lat, aby powrócić do stanu sprzed katastrofy. </a:t>
            </a:r>
            <a:r>
              <a:rPr lang="pl-PL" dirty="0" smtClean="0"/>
              <a:t>Wypalanie traw </a:t>
            </a:r>
            <a:r>
              <a:rPr lang="pl-PL" dirty="0"/>
              <a:t>w znacznym stopniu obniża plony</a:t>
            </a:r>
            <a:r>
              <a:rPr lang="pl-PL" dirty="0" smtClean="0"/>
              <a:t>.</a:t>
            </a:r>
            <a:endParaRPr lang="pl-PL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Pożar jest tragiczny w skutkach dla całego ekosystemu – zniszczona zostaje nie tylko warstwa życiodajnej próchnicy, giną również zwierzęta. Podpalanie traw bywa często przyczyną pożarów lasów i zabudowań gospodarczych,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w konsekwencji stanowi zagrożenie dla zdrowia i życia ludzi.</a:t>
            </a:r>
          </a:p>
        </p:txBody>
      </p:sp>
    </p:spTree>
    <p:extLst>
      <p:ext uri="{BB962C8B-B14F-4D97-AF65-F5344CB8AC3E}">
        <p14:creationId xmlns:p14="http://schemas.microsoft.com/office/powerpoint/2010/main" xmlns="" val="228554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9960"/>
            <a:ext cx="8830777" cy="49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01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0811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Surowe kary – grzywna a nawet więzienie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052736"/>
            <a:ext cx="7543800" cy="504056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Zakaz wypalania traw określony został w Ustawie o ochronie przyrody oraz w Ustawie o lasach. Kodeks wykroczeń przewiduje za to karę nagany, aresztu lub grzywny, której wysokość może wynieść od 5 tys. do 20 tys. zł. Co więcej, jeśli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wyniku podpalenia trawy dojdzie do pożaru, który sprowadzi zagrożenie utraty zdrowia lub życia wielu osób albo zniszczenia mienia wielkich rozmiarów, wtedy sprawca – zgodnie z zapisami Kodeksu karnego – podlega karze pozbawienia wolności nawet do 10 lat.</a:t>
            </a:r>
          </a:p>
        </p:txBody>
      </p:sp>
    </p:spTree>
    <p:extLst>
      <p:ext uri="{BB962C8B-B14F-4D97-AF65-F5344CB8AC3E}">
        <p14:creationId xmlns:p14="http://schemas.microsoft.com/office/powerpoint/2010/main" xmlns="" val="1569704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</TotalTime>
  <Words>204</Words>
  <Application>Microsoft Office PowerPoint</Application>
  <PresentationFormat>Pokaz na ekranie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NewsPrint</vt:lpstr>
      <vt:lpstr>Nie wypalaj traw na wiosnę </vt:lpstr>
      <vt:lpstr>Slajd 2</vt:lpstr>
      <vt:lpstr>Slajd 3</vt:lpstr>
      <vt:lpstr>Slajd 4</vt:lpstr>
      <vt:lpstr>Slajd 5</vt:lpstr>
      <vt:lpstr>Slajd 6</vt:lpstr>
      <vt:lpstr>Skutki wypalania traw</vt:lpstr>
      <vt:lpstr>Slajd 8</vt:lpstr>
      <vt:lpstr>Surowe kary – grzywna a nawet więzienie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 wypalaj traw na wiosnę</dc:title>
  <dc:creator>Lucyna</dc:creator>
  <cp:lastModifiedBy>Lenovo</cp:lastModifiedBy>
  <cp:revision>6</cp:revision>
  <dcterms:created xsi:type="dcterms:W3CDTF">2023-03-20T18:21:58Z</dcterms:created>
  <dcterms:modified xsi:type="dcterms:W3CDTF">2023-03-20T19:38:52Z</dcterms:modified>
</cp:coreProperties>
</file>